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4"/>
  </p:notesMasterIdLst>
  <p:sldIdLst>
    <p:sldId id="256" r:id="rId5"/>
    <p:sldId id="320" r:id="rId6"/>
    <p:sldId id="324" r:id="rId7"/>
    <p:sldId id="321" r:id="rId8"/>
    <p:sldId id="314" r:id="rId9"/>
    <p:sldId id="315" r:id="rId10"/>
    <p:sldId id="316" r:id="rId11"/>
    <p:sldId id="325" r:id="rId12"/>
    <p:sldId id="31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E"/>
    <a:srgbClr val="274CC3"/>
    <a:srgbClr val="000000"/>
    <a:srgbClr val="052572"/>
    <a:srgbClr val="042E90"/>
    <a:srgbClr val="00A9A6"/>
    <a:srgbClr val="FDFDFD"/>
    <a:srgbClr val="014A72"/>
    <a:srgbClr val="283C9B"/>
    <a:srgbClr val="1C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44" autoAdjust="0"/>
  </p:normalViewPr>
  <p:slideViewPr>
    <p:cSldViewPr snapToGrid="0">
      <p:cViewPr varScale="1">
        <p:scale>
          <a:sx n="66" d="100"/>
          <a:sy n="66" d="100"/>
        </p:scale>
        <p:origin x="13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683C6-7410-4775-9136-4A3E031E6CC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46705AB-7F73-467B-83D9-A577506C6C09}">
      <dgm:prSet custT="1"/>
      <dgm:spPr/>
      <dgm:t>
        <a:bodyPr/>
        <a:lstStyle/>
        <a:p>
          <a:r>
            <a:rPr lang="fr-CA" sz="2800" dirty="0">
              <a:solidFill>
                <a:srgbClr val="014A8E"/>
              </a:solidFill>
              <a:effectLst/>
              <a:latin typeface="+mn-lt"/>
              <a:ea typeface="+mn-ea"/>
              <a:cs typeface="+mn-cs"/>
            </a:rPr>
            <a:t>Salles d’urgence</a:t>
          </a:r>
          <a:endParaRPr lang="en-US" sz="2800" dirty="0">
            <a:solidFill>
              <a:srgbClr val="014A8E"/>
            </a:solidFill>
          </a:endParaRPr>
        </a:p>
      </dgm:t>
    </dgm:pt>
    <dgm:pt modelId="{2A0445B7-BDDE-442F-B77C-EFD48E87B56B}" type="parTrans" cxnId="{8D4B9586-7B8F-4EF9-AFD3-B6829125B4B2}">
      <dgm:prSet/>
      <dgm:spPr/>
      <dgm:t>
        <a:bodyPr/>
        <a:lstStyle/>
        <a:p>
          <a:pPr algn="ctr"/>
          <a:endParaRPr lang="en-US" sz="2800">
            <a:solidFill>
              <a:srgbClr val="014A8E"/>
            </a:solidFill>
          </a:endParaRPr>
        </a:p>
      </dgm:t>
    </dgm:pt>
    <dgm:pt modelId="{848C4B53-D41A-4127-B780-CF5F5F9306EB}" type="sibTrans" cxnId="{8D4B9586-7B8F-4EF9-AFD3-B6829125B4B2}">
      <dgm:prSet/>
      <dgm:spPr/>
      <dgm:t>
        <a:bodyPr/>
        <a:lstStyle/>
        <a:p>
          <a:endParaRPr lang="en-US" sz="2400">
            <a:solidFill>
              <a:srgbClr val="014A8E"/>
            </a:solidFill>
          </a:endParaRPr>
        </a:p>
      </dgm:t>
    </dgm:pt>
    <dgm:pt modelId="{72DBFB44-5B74-4A4B-ACC9-701AD32B34FF}">
      <dgm:prSet custT="1"/>
      <dgm:spPr/>
      <dgm:t>
        <a:bodyPr/>
        <a:lstStyle/>
        <a:p>
          <a:r>
            <a:rPr lang="fr-CA" sz="2800">
              <a:solidFill>
                <a:srgbClr val="014A8E"/>
              </a:solidFill>
              <a:effectLst/>
              <a:latin typeface="+mn-lt"/>
              <a:ea typeface="+mn-ea"/>
              <a:cs typeface="+mn-cs"/>
            </a:rPr>
            <a:t>Cliniques de soins primaires</a:t>
          </a:r>
          <a:endParaRPr lang="en-US" sz="2800">
            <a:solidFill>
              <a:srgbClr val="014A8E"/>
            </a:solidFill>
          </a:endParaRPr>
        </a:p>
      </dgm:t>
    </dgm:pt>
    <dgm:pt modelId="{631642DA-837B-4483-B470-3C3701B08961}" type="parTrans" cxnId="{2A205B54-70C4-48BD-B4A6-A1799DF1E04D}">
      <dgm:prSet/>
      <dgm:spPr/>
      <dgm:t>
        <a:bodyPr/>
        <a:lstStyle/>
        <a:p>
          <a:pPr algn="ctr"/>
          <a:endParaRPr lang="en-US" sz="2800">
            <a:solidFill>
              <a:srgbClr val="014A8E"/>
            </a:solidFill>
          </a:endParaRPr>
        </a:p>
      </dgm:t>
    </dgm:pt>
    <dgm:pt modelId="{6509AE3F-E886-4279-BE56-45EA11742AF4}" type="sibTrans" cxnId="{2A205B54-70C4-48BD-B4A6-A1799DF1E04D}">
      <dgm:prSet/>
      <dgm:spPr/>
      <dgm:t>
        <a:bodyPr/>
        <a:lstStyle/>
        <a:p>
          <a:endParaRPr lang="en-US" sz="2400">
            <a:solidFill>
              <a:srgbClr val="014A8E"/>
            </a:solidFill>
          </a:endParaRPr>
        </a:p>
      </dgm:t>
    </dgm:pt>
    <dgm:pt modelId="{DEAF943A-4E29-4188-9349-5BA7C1B35CB1}">
      <dgm:prSet custT="1"/>
      <dgm:spPr/>
      <dgm:t>
        <a:bodyPr/>
        <a:lstStyle/>
        <a:p>
          <a:r>
            <a:rPr lang="fr-CA" sz="2800">
              <a:solidFill>
                <a:srgbClr val="014A8E"/>
              </a:solidFill>
              <a:effectLst/>
              <a:latin typeface="+mn-lt"/>
              <a:ea typeface="+mn-ea"/>
              <a:cs typeface="+mn-cs"/>
            </a:rPr>
            <a:t>Laboratoires de diagnostic</a:t>
          </a:r>
          <a:endParaRPr lang="en-US" sz="2800">
            <a:solidFill>
              <a:srgbClr val="014A8E"/>
            </a:solidFill>
          </a:endParaRPr>
        </a:p>
      </dgm:t>
    </dgm:pt>
    <dgm:pt modelId="{582C47E9-3562-47B5-ADB7-BE3549CF148D}" type="parTrans" cxnId="{672C7110-9467-424C-B6E7-3F6434F33968}">
      <dgm:prSet/>
      <dgm:spPr/>
      <dgm:t>
        <a:bodyPr/>
        <a:lstStyle/>
        <a:p>
          <a:pPr algn="ctr"/>
          <a:endParaRPr lang="en-US" sz="2800">
            <a:solidFill>
              <a:srgbClr val="014A8E"/>
            </a:solidFill>
          </a:endParaRPr>
        </a:p>
      </dgm:t>
    </dgm:pt>
    <dgm:pt modelId="{73D9245F-0FFD-4404-9664-9A48707E503C}" type="sibTrans" cxnId="{672C7110-9467-424C-B6E7-3F6434F33968}">
      <dgm:prSet/>
      <dgm:spPr/>
      <dgm:t>
        <a:bodyPr/>
        <a:lstStyle/>
        <a:p>
          <a:endParaRPr lang="en-US" sz="2400">
            <a:solidFill>
              <a:srgbClr val="014A8E"/>
            </a:solidFill>
          </a:endParaRPr>
        </a:p>
      </dgm:t>
    </dgm:pt>
    <dgm:pt modelId="{C99246A1-A875-44B3-96C0-16FF82A7004A}">
      <dgm:prSet custT="1"/>
      <dgm:spPr/>
      <dgm:t>
        <a:bodyPr/>
        <a:lstStyle/>
        <a:p>
          <a:r>
            <a:rPr lang="fr-CA" sz="2800">
              <a:solidFill>
                <a:srgbClr val="014A8E"/>
              </a:solidFill>
              <a:effectLst/>
              <a:latin typeface="+mn-lt"/>
              <a:ea typeface="+mn-ea"/>
              <a:cs typeface="+mn-cs"/>
            </a:rPr>
            <a:t>Salles d’opération</a:t>
          </a:r>
          <a:endParaRPr lang="en-US" sz="2800">
            <a:solidFill>
              <a:srgbClr val="014A8E"/>
            </a:solidFill>
          </a:endParaRPr>
        </a:p>
      </dgm:t>
    </dgm:pt>
    <dgm:pt modelId="{763E3A3E-DC39-43AA-A1CE-F6A7E5EA6B51}" type="parTrans" cxnId="{E2BDA14B-5339-4AD9-A599-60B49FF6808A}">
      <dgm:prSet/>
      <dgm:spPr/>
      <dgm:t>
        <a:bodyPr/>
        <a:lstStyle/>
        <a:p>
          <a:pPr algn="ctr"/>
          <a:endParaRPr lang="en-US" sz="2800">
            <a:solidFill>
              <a:srgbClr val="014A8E"/>
            </a:solidFill>
          </a:endParaRPr>
        </a:p>
      </dgm:t>
    </dgm:pt>
    <dgm:pt modelId="{5DAF6461-7B77-49AC-938D-0406E321B6BF}" type="sibTrans" cxnId="{E2BDA14B-5339-4AD9-A599-60B49FF6808A}">
      <dgm:prSet/>
      <dgm:spPr/>
      <dgm:t>
        <a:bodyPr/>
        <a:lstStyle/>
        <a:p>
          <a:endParaRPr lang="en-US" sz="2400">
            <a:solidFill>
              <a:srgbClr val="014A8E"/>
            </a:solidFill>
          </a:endParaRPr>
        </a:p>
      </dgm:t>
    </dgm:pt>
    <dgm:pt modelId="{D6628793-D725-4E9C-99C1-F9A4E4356550}">
      <dgm:prSet custT="1"/>
      <dgm:spPr/>
      <dgm:t>
        <a:bodyPr/>
        <a:lstStyle/>
        <a:p>
          <a:r>
            <a:rPr lang="fr-CA" sz="2800">
              <a:solidFill>
                <a:srgbClr val="014A8E"/>
              </a:solidFill>
              <a:effectLst/>
              <a:latin typeface="+mn-lt"/>
              <a:ea typeface="+mn-ea"/>
              <a:cs typeface="+mn-cs"/>
            </a:rPr>
            <a:t>Laboratoires du sommeil</a:t>
          </a:r>
          <a:endParaRPr lang="en-US" sz="2800">
            <a:solidFill>
              <a:srgbClr val="014A8E"/>
            </a:solidFill>
          </a:endParaRPr>
        </a:p>
      </dgm:t>
    </dgm:pt>
    <dgm:pt modelId="{925D3066-88F7-4247-9F1C-683CC2788D8C}" type="parTrans" cxnId="{BD3E0A0E-5DFE-4408-890F-B817EDDB5074}">
      <dgm:prSet/>
      <dgm:spPr/>
      <dgm:t>
        <a:bodyPr/>
        <a:lstStyle/>
        <a:p>
          <a:pPr algn="ctr"/>
          <a:endParaRPr lang="en-US" sz="2800">
            <a:solidFill>
              <a:srgbClr val="014A8E"/>
            </a:solidFill>
          </a:endParaRPr>
        </a:p>
      </dgm:t>
    </dgm:pt>
    <dgm:pt modelId="{9E535139-778E-4311-AFEB-C6CACD6C94B7}" type="sibTrans" cxnId="{BD3E0A0E-5DFE-4408-890F-B817EDDB5074}">
      <dgm:prSet/>
      <dgm:spPr/>
      <dgm:t>
        <a:bodyPr/>
        <a:lstStyle/>
        <a:p>
          <a:endParaRPr lang="en-US" sz="2400">
            <a:solidFill>
              <a:srgbClr val="014A8E"/>
            </a:solidFill>
          </a:endParaRPr>
        </a:p>
      </dgm:t>
    </dgm:pt>
    <dgm:pt modelId="{FAFD116D-EC85-4E39-8253-42B27C1BDD1B}">
      <dgm:prSet custT="1"/>
      <dgm:spPr/>
      <dgm:t>
        <a:bodyPr/>
        <a:lstStyle/>
        <a:p>
          <a:r>
            <a:rPr lang="fr-CA" sz="2800" dirty="0">
              <a:solidFill>
                <a:srgbClr val="014A8E"/>
              </a:solidFill>
              <a:effectLst/>
              <a:latin typeface="+mn-lt"/>
              <a:ea typeface="+mn-ea"/>
              <a:cs typeface="+mn-cs"/>
            </a:rPr>
            <a:t>Unités hospitalières de soins non urgents</a:t>
          </a:r>
          <a:endParaRPr lang="en-US" sz="2800" dirty="0">
            <a:solidFill>
              <a:srgbClr val="014A8E"/>
            </a:solidFill>
          </a:endParaRPr>
        </a:p>
      </dgm:t>
    </dgm:pt>
    <dgm:pt modelId="{51D12368-4B98-4D00-971D-D7EC8DBDE1AD}" type="parTrans" cxnId="{8ED16C23-8815-4007-876A-6A9BE14AAE8C}">
      <dgm:prSet/>
      <dgm:spPr/>
      <dgm:t>
        <a:bodyPr/>
        <a:lstStyle/>
        <a:p>
          <a:pPr algn="ctr"/>
          <a:endParaRPr lang="en-US" sz="2800">
            <a:solidFill>
              <a:srgbClr val="014A8E"/>
            </a:solidFill>
          </a:endParaRPr>
        </a:p>
      </dgm:t>
    </dgm:pt>
    <dgm:pt modelId="{4BD91BDE-019F-404D-A8A6-B4B6D16BB55C}" type="sibTrans" cxnId="{8ED16C23-8815-4007-876A-6A9BE14AAE8C}">
      <dgm:prSet/>
      <dgm:spPr/>
      <dgm:t>
        <a:bodyPr/>
        <a:lstStyle/>
        <a:p>
          <a:endParaRPr lang="en-US" sz="2400">
            <a:solidFill>
              <a:srgbClr val="014A8E"/>
            </a:solidFill>
          </a:endParaRPr>
        </a:p>
      </dgm:t>
    </dgm:pt>
    <dgm:pt modelId="{76D61609-B360-4AB7-920F-635E5DA75A28}">
      <dgm:prSet custT="1"/>
      <dgm:spPr/>
      <dgm:t>
        <a:bodyPr/>
        <a:lstStyle/>
        <a:p>
          <a:r>
            <a:rPr lang="fr-CA" sz="2800">
              <a:solidFill>
                <a:srgbClr val="014A8E"/>
              </a:solidFill>
              <a:effectLst/>
              <a:latin typeface="+mn-lt"/>
              <a:ea typeface="+mn-ea"/>
              <a:cs typeface="+mn-cs"/>
            </a:rPr>
            <a:t>Établissements de soins communautaires</a:t>
          </a:r>
          <a:endParaRPr lang="en-US" sz="2800">
            <a:solidFill>
              <a:srgbClr val="014A8E"/>
            </a:solidFill>
          </a:endParaRPr>
        </a:p>
      </dgm:t>
    </dgm:pt>
    <dgm:pt modelId="{B61F9036-5DB4-4081-82F3-259C4ADE7589}" type="parTrans" cxnId="{DB9DF751-8B24-48F6-B6EF-315098FFA99B}">
      <dgm:prSet/>
      <dgm:spPr/>
      <dgm:t>
        <a:bodyPr/>
        <a:lstStyle/>
        <a:p>
          <a:pPr algn="ctr"/>
          <a:endParaRPr lang="en-US" sz="2800">
            <a:solidFill>
              <a:srgbClr val="014A8E"/>
            </a:solidFill>
          </a:endParaRPr>
        </a:p>
      </dgm:t>
    </dgm:pt>
    <dgm:pt modelId="{EF4098D7-926E-488C-85AF-DA18BEE28E38}" type="sibTrans" cxnId="{DB9DF751-8B24-48F6-B6EF-315098FFA99B}">
      <dgm:prSet/>
      <dgm:spPr/>
      <dgm:t>
        <a:bodyPr/>
        <a:lstStyle/>
        <a:p>
          <a:endParaRPr lang="en-US" sz="2400">
            <a:solidFill>
              <a:srgbClr val="014A8E"/>
            </a:solidFill>
          </a:endParaRPr>
        </a:p>
      </dgm:t>
    </dgm:pt>
    <dgm:pt modelId="{35B3556D-AAD7-445B-A196-D9A5DC11AA59}">
      <dgm:prSet custT="1"/>
      <dgm:spPr/>
      <dgm:t>
        <a:bodyPr/>
        <a:lstStyle/>
        <a:p>
          <a:endParaRPr lang="en-US" sz="2800">
            <a:solidFill>
              <a:srgbClr val="014A8E"/>
            </a:solidFill>
          </a:endParaRPr>
        </a:p>
      </dgm:t>
    </dgm:pt>
    <dgm:pt modelId="{0177AD66-6B38-41AC-B2D5-66E21B184D2D}" type="parTrans" cxnId="{C448C128-8C83-4120-A8A3-C1D642C34153}">
      <dgm:prSet/>
      <dgm:spPr/>
      <dgm:t>
        <a:bodyPr/>
        <a:lstStyle/>
        <a:p>
          <a:pPr algn="ctr"/>
          <a:endParaRPr lang="en-US" sz="2800">
            <a:solidFill>
              <a:srgbClr val="014A8E"/>
            </a:solidFill>
          </a:endParaRPr>
        </a:p>
      </dgm:t>
    </dgm:pt>
    <dgm:pt modelId="{E94CB793-AB97-45D7-A312-37A6C44370CF}" type="sibTrans" cxnId="{C448C128-8C83-4120-A8A3-C1D642C34153}">
      <dgm:prSet/>
      <dgm:spPr/>
      <dgm:t>
        <a:bodyPr/>
        <a:lstStyle/>
        <a:p>
          <a:endParaRPr lang="en-US" sz="2400">
            <a:solidFill>
              <a:srgbClr val="014A8E"/>
            </a:solidFill>
          </a:endParaRPr>
        </a:p>
      </dgm:t>
    </dgm:pt>
    <dgm:pt modelId="{FFC7714B-B67C-4921-AC77-EE519D2238C2}">
      <dgm:prSet custT="1"/>
      <dgm:spPr/>
      <dgm:t>
        <a:bodyPr/>
        <a:lstStyle/>
        <a:p>
          <a:r>
            <a:rPr lang="fr-CA" sz="2800" dirty="0">
              <a:solidFill>
                <a:srgbClr val="014A8E"/>
              </a:solidFill>
              <a:effectLst/>
              <a:latin typeface="+mn-lt"/>
              <a:ea typeface="+mn-ea"/>
              <a:cs typeface="+mn-cs"/>
            </a:rPr>
            <a:t>Unités de soins intensifs</a:t>
          </a:r>
          <a:endParaRPr lang="en-US" sz="2800" dirty="0">
            <a:solidFill>
              <a:srgbClr val="014A8E"/>
            </a:solidFill>
          </a:endParaRPr>
        </a:p>
      </dgm:t>
    </dgm:pt>
    <dgm:pt modelId="{7A5E7AFC-DE16-4B48-BDC6-941CD44567AA}" type="sibTrans" cxnId="{9F45A14C-0429-4BA9-B6C1-09650D563476}">
      <dgm:prSet/>
      <dgm:spPr/>
      <dgm:t>
        <a:bodyPr/>
        <a:lstStyle/>
        <a:p>
          <a:endParaRPr lang="en-US" sz="2400">
            <a:solidFill>
              <a:srgbClr val="014A8E"/>
            </a:solidFill>
          </a:endParaRPr>
        </a:p>
      </dgm:t>
    </dgm:pt>
    <dgm:pt modelId="{2651BE18-DE89-4448-8784-95E2ABF04080}" type="parTrans" cxnId="{9F45A14C-0429-4BA9-B6C1-09650D563476}">
      <dgm:prSet/>
      <dgm:spPr/>
      <dgm:t>
        <a:bodyPr/>
        <a:lstStyle/>
        <a:p>
          <a:pPr algn="ctr"/>
          <a:endParaRPr lang="en-US" sz="2800">
            <a:solidFill>
              <a:srgbClr val="014A8E"/>
            </a:solidFill>
          </a:endParaRPr>
        </a:p>
      </dgm:t>
    </dgm:pt>
    <dgm:pt modelId="{9DED3044-37CA-423E-98CF-9E77A01EF8B8}" type="pres">
      <dgm:prSet presAssocID="{1BB683C6-7410-4775-9136-4A3E031E6CC0}" presName="vert0" presStyleCnt="0">
        <dgm:presLayoutVars>
          <dgm:dir/>
          <dgm:animOne val="branch"/>
          <dgm:animLvl val="lvl"/>
        </dgm:presLayoutVars>
      </dgm:prSet>
      <dgm:spPr/>
    </dgm:pt>
    <dgm:pt modelId="{7CBFEB18-81C4-4E21-8DFE-B362664BC326}" type="pres">
      <dgm:prSet presAssocID="{FFC7714B-B67C-4921-AC77-EE519D2238C2}" presName="thickLine" presStyleLbl="alignNode1" presStyleIdx="0" presStyleCnt="9"/>
      <dgm:spPr/>
    </dgm:pt>
    <dgm:pt modelId="{8D4611C7-3F0D-4A74-9C5C-C99C159FF607}" type="pres">
      <dgm:prSet presAssocID="{FFC7714B-B67C-4921-AC77-EE519D2238C2}" presName="horz1" presStyleCnt="0"/>
      <dgm:spPr/>
    </dgm:pt>
    <dgm:pt modelId="{6E97489D-6BCB-4CAA-B00D-C1F7171C7FED}" type="pres">
      <dgm:prSet presAssocID="{FFC7714B-B67C-4921-AC77-EE519D2238C2}" presName="tx1" presStyleLbl="revTx" presStyleIdx="0" presStyleCnt="9"/>
      <dgm:spPr/>
    </dgm:pt>
    <dgm:pt modelId="{A98AE550-0F21-47A2-96D4-5D93B1492B1A}" type="pres">
      <dgm:prSet presAssocID="{FFC7714B-B67C-4921-AC77-EE519D2238C2}" presName="vert1" presStyleCnt="0"/>
      <dgm:spPr/>
    </dgm:pt>
    <dgm:pt modelId="{6F4D3BBD-A0F2-41F9-BF28-8D8AA7C67E5B}" type="pres">
      <dgm:prSet presAssocID="{F46705AB-7F73-467B-83D9-A577506C6C09}" presName="thickLine" presStyleLbl="alignNode1" presStyleIdx="1" presStyleCnt="9"/>
      <dgm:spPr/>
    </dgm:pt>
    <dgm:pt modelId="{8A265CB4-A309-44D7-B2F2-8B6383396DD6}" type="pres">
      <dgm:prSet presAssocID="{F46705AB-7F73-467B-83D9-A577506C6C09}" presName="horz1" presStyleCnt="0"/>
      <dgm:spPr/>
    </dgm:pt>
    <dgm:pt modelId="{253E32DD-09C7-41D5-AF25-A3B5E68A4ED5}" type="pres">
      <dgm:prSet presAssocID="{F46705AB-7F73-467B-83D9-A577506C6C09}" presName="tx1" presStyleLbl="revTx" presStyleIdx="1" presStyleCnt="9"/>
      <dgm:spPr/>
    </dgm:pt>
    <dgm:pt modelId="{212F9D8A-7E9C-418B-9528-FF1AF66225CA}" type="pres">
      <dgm:prSet presAssocID="{F46705AB-7F73-467B-83D9-A577506C6C09}" presName="vert1" presStyleCnt="0"/>
      <dgm:spPr/>
    </dgm:pt>
    <dgm:pt modelId="{23295F05-7B10-4095-A63D-A11C00A48142}" type="pres">
      <dgm:prSet presAssocID="{72DBFB44-5B74-4A4B-ACC9-701AD32B34FF}" presName="thickLine" presStyleLbl="alignNode1" presStyleIdx="2" presStyleCnt="9"/>
      <dgm:spPr/>
    </dgm:pt>
    <dgm:pt modelId="{18513CA6-E71B-4167-9DCF-653161D554D2}" type="pres">
      <dgm:prSet presAssocID="{72DBFB44-5B74-4A4B-ACC9-701AD32B34FF}" presName="horz1" presStyleCnt="0"/>
      <dgm:spPr/>
    </dgm:pt>
    <dgm:pt modelId="{D902BEDB-2665-4DC4-B376-F251EF0B0E35}" type="pres">
      <dgm:prSet presAssocID="{72DBFB44-5B74-4A4B-ACC9-701AD32B34FF}" presName="tx1" presStyleLbl="revTx" presStyleIdx="2" presStyleCnt="9"/>
      <dgm:spPr/>
    </dgm:pt>
    <dgm:pt modelId="{A9A550C2-4575-4E13-A0A4-62425EC6084B}" type="pres">
      <dgm:prSet presAssocID="{72DBFB44-5B74-4A4B-ACC9-701AD32B34FF}" presName="vert1" presStyleCnt="0"/>
      <dgm:spPr/>
    </dgm:pt>
    <dgm:pt modelId="{2A28C122-2BC1-4881-ACD8-179DF18F0201}" type="pres">
      <dgm:prSet presAssocID="{DEAF943A-4E29-4188-9349-5BA7C1B35CB1}" presName="thickLine" presStyleLbl="alignNode1" presStyleIdx="3" presStyleCnt="9"/>
      <dgm:spPr/>
    </dgm:pt>
    <dgm:pt modelId="{5335B288-C2C7-429C-A9FB-FE92117C6210}" type="pres">
      <dgm:prSet presAssocID="{DEAF943A-4E29-4188-9349-5BA7C1B35CB1}" presName="horz1" presStyleCnt="0"/>
      <dgm:spPr/>
    </dgm:pt>
    <dgm:pt modelId="{A3DB1803-45F3-4501-927D-33746964CC4A}" type="pres">
      <dgm:prSet presAssocID="{DEAF943A-4E29-4188-9349-5BA7C1B35CB1}" presName="tx1" presStyleLbl="revTx" presStyleIdx="3" presStyleCnt="9"/>
      <dgm:spPr/>
    </dgm:pt>
    <dgm:pt modelId="{BED400BC-F139-4C77-82B1-BD7A9A234B4F}" type="pres">
      <dgm:prSet presAssocID="{DEAF943A-4E29-4188-9349-5BA7C1B35CB1}" presName="vert1" presStyleCnt="0"/>
      <dgm:spPr/>
    </dgm:pt>
    <dgm:pt modelId="{963DE033-D89D-46B6-8CD3-5D4B6D292DFA}" type="pres">
      <dgm:prSet presAssocID="{C99246A1-A875-44B3-96C0-16FF82A7004A}" presName="thickLine" presStyleLbl="alignNode1" presStyleIdx="4" presStyleCnt="9"/>
      <dgm:spPr/>
    </dgm:pt>
    <dgm:pt modelId="{6FDCC8AD-EC9D-4B83-8F1A-D7908693B2CC}" type="pres">
      <dgm:prSet presAssocID="{C99246A1-A875-44B3-96C0-16FF82A7004A}" presName="horz1" presStyleCnt="0"/>
      <dgm:spPr/>
    </dgm:pt>
    <dgm:pt modelId="{D6D2E131-0706-4555-AE4C-0FB4BD2ECAB9}" type="pres">
      <dgm:prSet presAssocID="{C99246A1-A875-44B3-96C0-16FF82A7004A}" presName="tx1" presStyleLbl="revTx" presStyleIdx="4" presStyleCnt="9"/>
      <dgm:spPr/>
    </dgm:pt>
    <dgm:pt modelId="{DA89F915-1CDE-48F7-B211-79C486C53170}" type="pres">
      <dgm:prSet presAssocID="{C99246A1-A875-44B3-96C0-16FF82A7004A}" presName="vert1" presStyleCnt="0"/>
      <dgm:spPr/>
    </dgm:pt>
    <dgm:pt modelId="{618D3A0E-5011-449D-9603-3A5E2C554C4A}" type="pres">
      <dgm:prSet presAssocID="{D6628793-D725-4E9C-99C1-F9A4E4356550}" presName="thickLine" presStyleLbl="alignNode1" presStyleIdx="5" presStyleCnt="9"/>
      <dgm:spPr/>
    </dgm:pt>
    <dgm:pt modelId="{063BD3A7-91BB-49C9-93B2-49ABC15FB6C5}" type="pres">
      <dgm:prSet presAssocID="{D6628793-D725-4E9C-99C1-F9A4E4356550}" presName="horz1" presStyleCnt="0"/>
      <dgm:spPr/>
    </dgm:pt>
    <dgm:pt modelId="{AF95E5BA-59A7-4B33-A8A5-0BBB7AB6008C}" type="pres">
      <dgm:prSet presAssocID="{D6628793-D725-4E9C-99C1-F9A4E4356550}" presName="tx1" presStyleLbl="revTx" presStyleIdx="5" presStyleCnt="9"/>
      <dgm:spPr/>
    </dgm:pt>
    <dgm:pt modelId="{9E413EC3-90D2-47ED-ABCA-E2978F0A36D3}" type="pres">
      <dgm:prSet presAssocID="{D6628793-D725-4E9C-99C1-F9A4E4356550}" presName="vert1" presStyleCnt="0"/>
      <dgm:spPr/>
    </dgm:pt>
    <dgm:pt modelId="{EC871AF7-6D08-413B-B73B-9C2348C47A94}" type="pres">
      <dgm:prSet presAssocID="{FAFD116D-EC85-4E39-8253-42B27C1BDD1B}" presName="thickLine" presStyleLbl="alignNode1" presStyleIdx="6" presStyleCnt="9"/>
      <dgm:spPr/>
    </dgm:pt>
    <dgm:pt modelId="{F3FFFE06-4E65-48FE-8266-5F7DB8408803}" type="pres">
      <dgm:prSet presAssocID="{FAFD116D-EC85-4E39-8253-42B27C1BDD1B}" presName="horz1" presStyleCnt="0"/>
      <dgm:spPr/>
    </dgm:pt>
    <dgm:pt modelId="{872B7E85-46C4-460B-B396-427733B32EBE}" type="pres">
      <dgm:prSet presAssocID="{FAFD116D-EC85-4E39-8253-42B27C1BDD1B}" presName="tx1" presStyleLbl="revTx" presStyleIdx="6" presStyleCnt="9"/>
      <dgm:spPr/>
    </dgm:pt>
    <dgm:pt modelId="{9CA15E73-80C3-4BEF-B41E-63FD6CB76AAE}" type="pres">
      <dgm:prSet presAssocID="{FAFD116D-EC85-4E39-8253-42B27C1BDD1B}" presName="vert1" presStyleCnt="0"/>
      <dgm:spPr/>
    </dgm:pt>
    <dgm:pt modelId="{7FACC525-51C2-4311-8102-0AAF6472CF5C}" type="pres">
      <dgm:prSet presAssocID="{76D61609-B360-4AB7-920F-635E5DA75A28}" presName="thickLine" presStyleLbl="alignNode1" presStyleIdx="7" presStyleCnt="9"/>
      <dgm:spPr/>
    </dgm:pt>
    <dgm:pt modelId="{8A11FBDF-2BCF-4FF8-BE51-4AEA78DB86CA}" type="pres">
      <dgm:prSet presAssocID="{76D61609-B360-4AB7-920F-635E5DA75A28}" presName="horz1" presStyleCnt="0"/>
      <dgm:spPr/>
    </dgm:pt>
    <dgm:pt modelId="{990438F9-2D41-4926-975F-B07D4E76A33A}" type="pres">
      <dgm:prSet presAssocID="{76D61609-B360-4AB7-920F-635E5DA75A28}" presName="tx1" presStyleLbl="revTx" presStyleIdx="7" presStyleCnt="9"/>
      <dgm:spPr/>
    </dgm:pt>
    <dgm:pt modelId="{689F44E8-EBA2-4B5A-ADBB-D801B491551A}" type="pres">
      <dgm:prSet presAssocID="{76D61609-B360-4AB7-920F-635E5DA75A28}" presName="vert1" presStyleCnt="0"/>
      <dgm:spPr/>
    </dgm:pt>
    <dgm:pt modelId="{6EF68D4B-3444-479C-BA51-E4D9758577EF}" type="pres">
      <dgm:prSet presAssocID="{35B3556D-AAD7-445B-A196-D9A5DC11AA59}" presName="thickLine" presStyleLbl="alignNode1" presStyleIdx="8" presStyleCnt="9"/>
      <dgm:spPr/>
    </dgm:pt>
    <dgm:pt modelId="{A2784F3F-D9A9-4BC2-B403-93B1DA1F58E6}" type="pres">
      <dgm:prSet presAssocID="{35B3556D-AAD7-445B-A196-D9A5DC11AA59}" presName="horz1" presStyleCnt="0"/>
      <dgm:spPr/>
    </dgm:pt>
    <dgm:pt modelId="{2C0E52F3-7A9B-42CE-8B01-38ED3879B6C9}" type="pres">
      <dgm:prSet presAssocID="{35B3556D-AAD7-445B-A196-D9A5DC11AA59}" presName="tx1" presStyleLbl="revTx" presStyleIdx="8" presStyleCnt="9"/>
      <dgm:spPr/>
    </dgm:pt>
    <dgm:pt modelId="{E4D94EE3-9BF7-4601-88C7-0E6A0E7A7C53}" type="pres">
      <dgm:prSet presAssocID="{35B3556D-AAD7-445B-A196-D9A5DC11AA59}" presName="vert1" presStyleCnt="0"/>
      <dgm:spPr/>
    </dgm:pt>
  </dgm:ptLst>
  <dgm:cxnLst>
    <dgm:cxn modelId="{BD3E0A0E-5DFE-4408-890F-B817EDDB5074}" srcId="{1BB683C6-7410-4775-9136-4A3E031E6CC0}" destId="{D6628793-D725-4E9C-99C1-F9A4E4356550}" srcOrd="5" destOrd="0" parTransId="{925D3066-88F7-4247-9F1C-683CC2788D8C}" sibTransId="{9E535139-778E-4311-AFEB-C6CACD6C94B7}"/>
    <dgm:cxn modelId="{672C7110-9467-424C-B6E7-3F6434F33968}" srcId="{1BB683C6-7410-4775-9136-4A3E031E6CC0}" destId="{DEAF943A-4E29-4188-9349-5BA7C1B35CB1}" srcOrd="3" destOrd="0" parTransId="{582C47E9-3562-47B5-ADB7-BE3549CF148D}" sibTransId="{73D9245F-0FFD-4404-9664-9A48707E503C}"/>
    <dgm:cxn modelId="{AD8F831A-D0DC-46CC-951C-67EFB01CBC8E}" type="presOf" srcId="{72DBFB44-5B74-4A4B-ACC9-701AD32B34FF}" destId="{D902BEDB-2665-4DC4-B376-F251EF0B0E35}" srcOrd="0" destOrd="0" presId="urn:microsoft.com/office/officeart/2008/layout/LinedList"/>
    <dgm:cxn modelId="{65B00421-FA66-4B63-ADD9-4A8BA4415A5C}" type="presOf" srcId="{FFC7714B-B67C-4921-AC77-EE519D2238C2}" destId="{6E97489D-6BCB-4CAA-B00D-C1F7171C7FED}" srcOrd="0" destOrd="0" presId="urn:microsoft.com/office/officeart/2008/layout/LinedList"/>
    <dgm:cxn modelId="{8ED16C23-8815-4007-876A-6A9BE14AAE8C}" srcId="{1BB683C6-7410-4775-9136-4A3E031E6CC0}" destId="{FAFD116D-EC85-4E39-8253-42B27C1BDD1B}" srcOrd="6" destOrd="0" parTransId="{51D12368-4B98-4D00-971D-D7EC8DBDE1AD}" sibTransId="{4BD91BDE-019F-404D-A8A6-B4B6D16BB55C}"/>
    <dgm:cxn modelId="{797D0426-604E-4F74-99C4-A49920841C96}" type="presOf" srcId="{C99246A1-A875-44B3-96C0-16FF82A7004A}" destId="{D6D2E131-0706-4555-AE4C-0FB4BD2ECAB9}" srcOrd="0" destOrd="0" presId="urn:microsoft.com/office/officeart/2008/layout/LinedList"/>
    <dgm:cxn modelId="{C448C128-8C83-4120-A8A3-C1D642C34153}" srcId="{1BB683C6-7410-4775-9136-4A3E031E6CC0}" destId="{35B3556D-AAD7-445B-A196-D9A5DC11AA59}" srcOrd="8" destOrd="0" parTransId="{0177AD66-6B38-41AC-B2D5-66E21B184D2D}" sibTransId="{E94CB793-AB97-45D7-A312-37A6C44370CF}"/>
    <dgm:cxn modelId="{01753E45-9F3E-4237-8676-8CB88E0A21B3}" type="presOf" srcId="{D6628793-D725-4E9C-99C1-F9A4E4356550}" destId="{AF95E5BA-59A7-4B33-A8A5-0BBB7AB6008C}" srcOrd="0" destOrd="0" presId="urn:microsoft.com/office/officeart/2008/layout/LinedList"/>
    <dgm:cxn modelId="{E2BDA14B-5339-4AD9-A599-60B49FF6808A}" srcId="{1BB683C6-7410-4775-9136-4A3E031E6CC0}" destId="{C99246A1-A875-44B3-96C0-16FF82A7004A}" srcOrd="4" destOrd="0" parTransId="{763E3A3E-DC39-43AA-A1CE-F6A7E5EA6B51}" sibTransId="{5DAF6461-7B77-49AC-938D-0406E321B6BF}"/>
    <dgm:cxn modelId="{9F45A14C-0429-4BA9-B6C1-09650D563476}" srcId="{1BB683C6-7410-4775-9136-4A3E031E6CC0}" destId="{FFC7714B-B67C-4921-AC77-EE519D2238C2}" srcOrd="0" destOrd="0" parTransId="{2651BE18-DE89-4448-8784-95E2ABF04080}" sibTransId="{7A5E7AFC-DE16-4B48-BDC6-941CD44567AA}"/>
    <dgm:cxn modelId="{AAD3A66C-B672-4D37-B59A-AA6466FDCDDD}" type="presOf" srcId="{DEAF943A-4E29-4188-9349-5BA7C1B35CB1}" destId="{A3DB1803-45F3-4501-927D-33746964CC4A}" srcOrd="0" destOrd="0" presId="urn:microsoft.com/office/officeart/2008/layout/LinedList"/>
    <dgm:cxn modelId="{DB9DF751-8B24-48F6-B6EF-315098FFA99B}" srcId="{1BB683C6-7410-4775-9136-4A3E031E6CC0}" destId="{76D61609-B360-4AB7-920F-635E5DA75A28}" srcOrd="7" destOrd="0" parTransId="{B61F9036-5DB4-4081-82F3-259C4ADE7589}" sibTransId="{EF4098D7-926E-488C-85AF-DA18BEE28E38}"/>
    <dgm:cxn modelId="{2A205B54-70C4-48BD-B4A6-A1799DF1E04D}" srcId="{1BB683C6-7410-4775-9136-4A3E031E6CC0}" destId="{72DBFB44-5B74-4A4B-ACC9-701AD32B34FF}" srcOrd="2" destOrd="0" parTransId="{631642DA-837B-4483-B470-3C3701B08961}" sibTransId="{6509AE3F-E886-4279-BE56-45EA11742AF4}"/>
    <dgm:cxn modelId="{77A5557D-4258-46AE-B6AC-C6431C76D75B}" type="presOf" srcId="{F46705AB-7F73-467B-83D9-A577506C6C09}" destId="{253E32DD-09C7-41D5-AF25-A3B5E68A4ED5}" srcOrd="0" destOrd="0" presId="urn:microsoft.com/office/officeart/2008/layout/LinedList"/>
    <dgm:cxn modelId="{8D4B9586-7B8F-4EF9-AFD3-B6829125B4B2}" srcId="{1BB683C6-7410-4775-9136-4A3E031E6CC0}" destId="{F46705AB-7F73-467B-83D9-A577506C6C09}" srcOrd="1" destOrd="0" parTransId="{2A0445B7-BDDE-442F-B77C-EFD48E87B56B}" sibTransId="{848C4B53-D41A-4127-B780-CF5F5F9306EB}"/>
    <dgm:cxn modelId="{CBCAED90-8A68-4DCC-9C0B-B1D78B0CD162}" type="presOf" srcId="{1BB683C6-7410-4775-9136-4A3E031E6CC0}" destId="{9DED3044-37CA-423E-98CF-9E77A01EF8B8}" srcOrd="0" destOrd="0" presId="urn:microsoft.com/office/officeart/2008/layout/LinedList"/>
    <dgm:cxn modelId="{CC5776C9-7FDE-4635-A7D6-AE37BA25084E}" type="presOf" srcId="{35B3556D-AAD7-445B-A196-D9A5DC11AA59}" destId="{2C0E52F3-7A9B-42CE-8B01-38ED3879B6C9}" srcOrd="0" destOrd="0" presId="urn:microsoft.com/office/officeart/2008/layout/LinedList"/>
    <dgm:cxn modelId="{49D273CD-935A-4128-8F12-F5DDE1BC4255}" type="presOf" srcId="{76D61609-B360-4AB7-920F-635E5DA75A28}" destId="{990438F9-2D41-4926-975F-B07D4E76A33A}" srcOrd="0" destOrd="0" presId="urn:microsoft.com/office/officeart/2008/layout/LinedList"/>
    <dgm:cxn modelId="{7B417DFC-A8AC-480E-8F92-4740E883D96E}" type="presOf" srcId="{FAFD116D-EC85-4E39-8253-42B27C1BDD1B}" destId="{872B7E85-46C4-460B-B396-427733B32EBE}" srcOrd="0" destOrd="0" presId="urn:microsoft.com/office/officeart/2008/layout/LinedList"/>
    <dgm:cxn modelId="{3C3AF2CA-1E59-4B4B-AB52-F17EF2F5D13A}" type="presParOf" srcId="{9DED3044-37CA-423E-98CF-9E77A01EF8B8}" destId="{7CBFEB18-81C4-4E21-8DFE-B362664BC326}" srcOrd="0" destOrd="0" presId="urn:microsoft.com/office/officeart/2008/layout/LinedList"/>
    <dgm:cxn modelId="{F6485FFA-3CE4-4487-94C3-F98058B45A10}" type="presParOf" srcId="{9DED3044-37CA-423E-98CF-9E77A01EF8B8}" destId="{8D4611C7-3F0D-4A74-9C5C-C99C159FF607}" srcOrd="1" destOrd="0" presId="urn:microsoft.com/office/officeart/2008/layout/LinedList"/>
    <dgm:cxn modelId="{CA78AEF3-91E6-4717-95A9-1F562A29D3C3}" type="presParOf" srcId="{8D4611C7-3F0D-4A74-9C5C-C99C159FF607}" destId="{6E97489D-6BCB-4CAA-B00D-C1F7171C7FED}" srcOrd="0" destOrd="0" presId="urn:microsoft.com/office/officeart/2008/layout/LinedList"/>
    <dgm:cxn modelId="{E9554BB0-FD1C-47FA-964E-85750FA9DAF1}" type="presParOf" srcId="{8D4611C7-3F0D-4A74-9C5C-C99C159FF607}" destId="{A98AE550-0F21-47A2-96D4-5D93B1492B1A}" srcOrd="1" destOrd="0" presId="urn:microsoft.com/office/officeart/2008/layout/LinedList"/>
    <dgm:cxn modelId="{25A01B5E-19DA-4EFC-932A-E6B331EE1A52}" type="presParOf" srcId="{9DED3044-37CA-423E-98CF-9E77A01EF8B8}" destId="{6F4D3BBD-A0F2-41F9-BF28-8D8AA7C67E5B}" srcOrd="2" destOrd="0" presId="urn:microsoft.com/office/officeart/2008/layout/LinedList"/>
    <dgm:cxn modelId="{70C2EFE3-74FD-43DA-A876-F4F48BC4AB8F}" type="presParOf" srcId="{9DED3044-37CA-423E-98CF-9E77A01EF8B8}" destId="{8A265CB4-A309-44D7-B2F2-8B6383396DD6}" srcOrd="3" destOrd="0" presId="urn:microsoft.com/office/officeart/2008/layout/LinedList"/>
    <dgm:cxn modelId="{25F180CD-95A6-4E5D-BD0F-FA8FA02387B7}" type="presParOf" srcId="{8A265CB4-A309-44D7-B2F2-8B6383396DD6}" destId="{253E32DD-09C7-41D5-AF25-A3B5E68A4ED5}" srcOrd="0" destOrd="0" presId="urn:microsoft.com/office/officeart/2008/layout/LinedList"/>
    <dgm:cxn modelId="{BCDEE7AC-2C48-4E04-A266-44DB4494DD7F}" type="presParOf" srcId="{8A265CB4-A309-44D7-B2F2-8B6383396DD6}" destId="{212F9D8A-7E9C-418B-9528-FF1AF66225CA}" srcOrd="1" destOrd="0" presId="urn:microsoft.com/office/officeart/2008/layout/LinedList"/>
    <dgm:cxn modelId="{4246787C-B4D1-46D4-A308-C5F2013D89DB}" type="presParOf" srcId="{9DED3044-37CA-423E-98CF-9E77A01EF8B8}" destId="{23295F05-7B10-4095-A63D-A11C00A48142}" srcOrd="4" destOrd="0" presId="urn:microsoft.com/office/officeart/2008/layout/LinedList"/>
    <dgm:cxn modelId="{A554D00D-AC6B-4D4D-9D48-606FB2D08CB0}" type="presParOf" srcId="{9DED3044-37CA-423E-98CF-9E77A01EF8B8}" destId="{18513CA6-E71B-4167-9DCF-653161D554D2}" srcOrd="5" destOrd="0" presId="urn:microsoft.com/office/officeart/2008/layout/LinedList"/>
    <dgm:cxn modelId="{15577454-54BB-4BAF-85C5-6F0017246BB2}" type="presParOf" srcId="{18513CA6-E71B-4167-9DCF-653161D554D2}" destId="{D902BEDB-2665-4DC4-B376-F251EF0B0E35}" srcOrd="0" destOrd="0" presId="urn:microsoft.com/office/officeart/2008/layout/LinedList"/>
    <dgm:cxn modelId="{AE9AD93C-9E2A-4866-B52C-672C70091546}" type="presParOf" srcId="{18513CA6-E71B-4167-9DCF-653161D554D2}" destId="{A9A550C2-4575-4E13-A0A4-62425EC6084B}" srcOrd="1" destOrd="0" presId="urn:microsoft.com/office/officeart/2008/layout/LinedList"/>
    <dgm:cxn modelId="{54C3AF91-7A22-45CB-B0CD-D91E833DD79B}" type="presParOf" srcId="{9DED3044-37CA-423E-98CF-9E77A01EF8B8}" destId="{2A28C122-2BC1-4881-ACD8-179DF18F0201}" srcOrd="6" destOrd="0" presId="urn:microsoft.com/office/officeart/2008/layout/LinedList"/>
    <dgm:cxn modelId="{5B8F3889-7C99-439F-910F-674641AF0D2D}" type="presParOf" srcId="{9DED3044-37CA-423E-98CF-9E77A01EF8B8}" destId="{5335B288-C2C7-429C-A9FB-FE92117C6210}" srcOrd="7" destOrd="0" presId="urn:microsoft.com/office/officeart/2008/layout/LinedList"/>
    <dgm:cxn modelId="{F3EBC9D9-0F2B-4DC5-A173-D80E53F208E6}" type="presParOf" srcId="{5335B288-C2C7-429C-A9FB-FE92117C6210}" destId="{A3DB1803-45F3-4501-927D-33746964CC4A}" srcOrd="0" destOrd="0" presId="urn:microsoft.com/office/officeart/2008/layout/LinedList"/>
    <dgm:cxn modelId="{71AED6EF-1BE8-47F1-8D46-0C9ACBB66E28}" type="presParOf" srcId="{5335B288-C2C7-429C-A9FB-FE92117C6210}" destId="{BED400BC-F139-4C77-82B1-BD7A9A234B4F}" srcOrd="1" destOrd="0" presId="urn:microsoft.com/office/officeart/2008/layout/LinedList"/>
    <dgm:cxn modelId="{A0D83205-788F-47F8-ACB9-9F0B5604275D}" type="presParOf" srcId="{9DED3044-37CA-423E-98CF-9E77A01EF8B8}" destId="{963DE033-D89D-46B6-8CD3-5D4B6D292DFA}" srcOrd="8" destOrd="0" presId="urn:microsoft.com/office/officeart/2008/layout/LinedList"/>
    <dgm:cxn modelId="{EA428E9F-9317-4B20-A7B6-B379FC7E2CEC}" type="presParOf" srcId="{9DED3044-37CA-423E-98CF-9E77A01EF8B8}" destId="{6FDCC8AD-EC9D-4B83-8F1A-D7908693B2CC}" srcOrd="9" destOrd="0" presId="urn:microsoft.com/office/officeart/2008/layout/LinedList"/>
    <dgm:cxn modelId="{9017917F-8D43-4706-A21B-0E6B9DDA8C11}" type="presParOf" srcId="{6FDCC8AD-EC9D-4B83-8F1A-D7908693B2CC}" destId="{D6D2E131-0706-4555-AE4C-0FB4BD2ECAB9}" srcOrd="0" destOrd="0" presId="urn:microsoft.com/office/officeart/2008/layout/LinedList"/>
    <dgm:cxn modelId="{A20B2F75-C5A1-4618-B008-F8E4DC9A8BFD}" type="presParOf" srcId="{6FDCC8AD-EC9D-4B83-8F1A-D7908693B2CC}" destId="{DA89F915-1CDE-48F7-B211-79C486C53170}" srcOrd="1" destOrd="0" presId="urn:microsoft.com/office/officeart/2008/layout/LinedList"/>
    <dgm:cxn modelId="{AEC32F89-99A2-464C-B9F7-C3F0B8DB8A28}" type="presParOf" srcId="{9DED3044-37CA-423E-98CF-9E77A01EF8B8}" destId="{618D3A0E-5011-449D-9603-3A5E2C554C4A}" srcOrd="10" destOrd="0" presId="urn:microsoft.com/office/officeart/2008/layout/LinedList"/>
    <dgm:cxn modelId="{057E9B92-32EA-41AC-A65D-0F8D76AC554D}" type="presParOf" srcId="{9DED3044-37CA-423E-98CF-9E77A01EF8B8}" destId="{063BD3A7-91BB-49C9-93B2-49ABC15FB6C5}" srcOrd="11" destOrd="0" presId="urn:microsoft.com/office/officeart/2008/layout/LinedList"/>
    <dgm:cxn modelId="{E8B32D8B-431B-4A2B-9D28-753085BF29B5}" type="presParOf" srcId="{063BD3A7-91BB-49C9-93B2-49ABC15FB6C5}" destId="{AF95E5BA-59A7-4B33-A8A5-0BBB7AB6008C}" srcOrd="0" destOrd="0" presId="urn:microsoft.com/office/officeart/2008/layout/LinedList"/>
    <dgm:cxn modelId="{A4D094EB-E8A4-422A-A353-348823FDC48C}" type="presParOf" srcId="{063BD3A7-91BB-49C9-93B2-49ABC15FB6C5}" destId="{9E413EC3-90D2-47ED-ABCA-E2978F0A36D3}" srcOrd="1" destOrd="0" presId="urn:microsoft.com/office/officeart/2008/layout/LinedList"/>
    <dgm:cxn modelId="{E4D6BCEA-901E-4722-8864-ABBA20AB9023}" type="presParOf" srcId="{9DED3044-37CA-423E-98CF-9E77A01EF8B8}" destId="{EC871AF7-6D08-413B-B73B-9C2348C47A94}" srcOrd="12" destOrd="0" presId="urn:microsoft.com/office/officeart/2008/layout/LinedList"/>
    <dgm:cxn modelId="{31194CF1-F2D7-41E8-926D-098BE1CF8904}" type="presParOf" srcId="{9DED3044-37CA-423E-98CF-9E77A01EF8B8}" destId="{F3FFFE06-4E65-48FE-8266-5F7DB8408803}" srcOrd="13" destOrd="0" presId="urn:microsoft.com/office/officeart/2008/layout/LinedList"/>
    <dgm:cxn modelId="{A0B3CF05-3FD1-4F92-B927-EEA3408E1708}" type="presParOf" srcId="{F3FFFE06-4E65-48FE-8266-5F7DB8408803}" destId="{872B7E85-46C4-460B-B396-427733B32EBE}" srcOrd="0" destOrd="0" presId="urn:microsoft.com/office/officeart/2008/layout/LinedList"/>
    <dgm:cxn modelId="{89030A90-6717-402C-B886-A3FC4F235DB0}" type="presParOf" srcId="{F3FFFE06-4E65-48FE-8266-5F7DB8408803}" destId="{9CA15E73-80C3-4BEF-B41E-63FD6CB76AAE}" srcOrd="1" destOrd="0" presId="urn:microsoft.com/office/officeart/2008/layout/LinedList"/>
    <dgm:cxn modelId="{6721F61A-BDE0-4B6E-8DFB-3E325C5F9013}" type="presParOf" srcId="{9DED3044-37CA-423E-98CF-9E77A01EF8B8}" destId="{7FACC525-51C2-4311-8102-0AAF6472CF5C}" srcOrd="14" destOrd="0" presId="urn:microsoft.com/office/officeart/2008/layout/LinedList"/>
    <dgm:cxn modelId="{6766E134-4EA8-41F5-A7B6-CAE54BA68F4E}" type="presParOf" srcId="{9DED3044-37CA-423E-98CF-9E77A01EF8B8}" destId="{8A11FBDF-2BCF-4FF8-BE51-4AEA78DB86CA}" srcOrd="15" destOrd="0" presId="urn:microsoft.com/office/officeart/2008/layout/LinedList"/>
    <dgm:cxn modelId="{9B97F82A-6BC6-4F46-AAF1-99850333A041}" type="presParOf" srcId="{8A11FBDF-2BCF-4FF8-BE51-4AEA78DB86CA}" destId="{990438F9-2D41-4926-975F-B07D4E76A33A}" srcOrd="0" destOrd="0" presId="urn:microsoft.com/office/officeart/2008/layout/LinedList"/>
    <dgm:cxn modelId="{70B31014-4ED1-4F47-A8A7-77602DF65816}" type="presParOf" srcId="{8A11FBDF-2BCF-4FF8-BE51-4AEA78DB86CA}" destId="{689F44E8-EBA2-4B5A-ADBB-D801B491551A}" srcOrd="1" destOrd="0" presId="urn:microsoft.com/office/officeart/2008/layout/LinedList"/>
    <dgm:cxn modelId="{D2E610A6-1DAE-4B20-9709-598D7C787172}" type="presParOf" srcId="{9DED3044-37CA-423E-98CF-9E77A01EF8B8}" destId="{6EF68D4B-3444-479C-BA51-E4D9758577EF}" srcOrd="16" destOrd="0" presId="urn:microsoft.com/office/officeart/2008/layout/LinedList"/>
    <dgm:cxn modelId="{E840506C-BAE1-4F30-931D-FA8C28352FF1}" type="presParOf" srcId="{9DED3044-37CA-423E-98CF-9E77A01EF8B8}" destId="{A2784F3F-D9A9-4BC2-B403-93B1DA1F58E6}" srcOrd="17" destOrd="0" presId="urn:microsoft.com/office/officeart/2008/layout/LinedList"/>
    <dgm:cxn modelId="{2617A464-BDFA-40F2-AD55-DF5E02639A43}" type="presParOf" srcId="{A2784F3F-D9A9-4BC2-B403-93B1DA1F58E6}" destId="{2C0E52F3-7A9B-42CE-8B01-38ED3879B6C9}" srcOrd="0" destOrd="0" presId="urn:microsoft.com/office/officeart/2008/layout/LinedList"/>
    <dgm:cxn modelId="{9D6F2F24-2596-4C05-8638-2C04747287AE}" type="presParOf" srcId="{A2784F3F-D9A9-4BC2-B403-93B1DA1F58E6}" destId="{E4D94EE3-9BF7-4601-88C7-0E6A0E7A7C53}" srcOrd="1" destOrd="0" presId="urn:microsoft.com/office/officeart/2008/layout/Lin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7888A-BE88-41D8-9217-902DAC8A29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B0BBD-AD8D-4B45-96CF-ED05329990DB}">
      <dgm:prSet custT="1"/>
      <dgm:spPr/>
      <dgm:t>
        <a:bodyPr/>
        <a:lstStyle/>
        <a:p>
          <a:pPr>
            <a:lnSpc>
              <a:spcPct val="100000"/>
            </a:lnSpc>
          </a:pPr>
          <a:r>
            <a:rPr lang="en-US" sz="2000" b="1" dirty="0" err="1"/>
            <a:t>Ils</a:t>
          </a:r>
          <a:r>
            <a:rPr lang="en-US" sz="2000" b="1" dirty="0"/>
            <a:t> </a:t>
          </a:r>
          <a:r>
            <a:rPr lang="en-US" sz="2000" b="1" dirty="0" err="1"/>
            <a:t>évaluent</a:t>
          </a:r>
          <a:r>
            <a:rPr lang="en-US" sz="2000" b="1" dirty="0"/>
            <a:t> et </a:t>
          </a:r>
          <a:r>
            <a:rPr lang="en-US" sz="2000" b="1" dirty="0" err="1"/>
            <a:t>effectuent</a:t>
          </a:r>
          <a:r>
            <a:rPr lang="en-US" sz="2000" b="1" dirty="0"/>
            <a:t> des tests </a:t>
          </a:r>
          <a:r>
            <a:rPr lang="en-US" sz="2000" b="1" dirty="0" err="1"/>
            <a:t>médicaux</a:t>
          </a:r>
          <a:r>
            <a:rPr lang="en-US" sz="2000" b="1" dirty="0"/>
            <a:t> et </a:t>
          </a:r>
          <a:r>
            <a:rPr lang="en-US" sz="2000" b="1" dirty="0" err="1"/>
            <a:t>procurent</a:t>
          </a:r>
          <a:r>
            <a:rPr lang="en-US" sz="2000" b="1" dirty="0"/>
            <a:t> </a:t>
          </a:r>
          <a:r>
            <a:rPr lang="en-US" sz="2000" b="1" dirty="0" err="1"/>
            <a:t>une</a:t>
          </a:r>
          <a:r>
            <a:rPr lang="en-US" sz="2000" b="1" dirty="0"/>
            <a:t> </a:t>
          </a:r>
          <a:r>
            <a:rPr lang="en-US" sz="2000" b="1" dirty="0" err="1"/>
            <a:t>gamme</a:t>
          </a:r>
          <a:r>
            <a:rPr lang="en-US" sz="2000" b="1" dirty="0"/>
            <a:t> de </a:t>
          </a:r>
          <a:r>
            <a:rPr lang="en-US" sz="2000" b="1" dirty="0" err="1"/>
            <a:t>traitements</a:t>
          </a:r>
          <a:r>
            <a:rPr lang="en-US" sz="2000" b="1" dirty="0"/>
            <a:t> pour les maladies </a:t>
          </a:r>
          <a:r>
            <a:rPr lang="en-US" sz="2000" b="1" dirty="0" err="1"/>
            <a:t>cardiorespiratoires</a:t>
          </a:r>
          <a:r>
            <a:rPr lang="en-US" sz="2000" b="1" dirty="0"/>
            <a:t>.</a:t>
          </a:r>
          <a:endParaRPr lang="en-US" sz="2000" dirty="0"/>
        </a:p>
      </dgm:t>
    </dgm:pt>
    <dgm:pt modelId="{D6156B28-5B9E-427A-AFDB-4765A68D7FB3}" type="parTrans" cxnId="{DD2A673E-C888-4C52-B5A1-22783D165134}">
      <dgm:prSet/>
      <dgm:spPr/>
      <dgm:t>
        <a:bodyPr/>
        <a:lstStyle/>
        <a:p>
          <a:endParaRPr lang="en-US" sz="2000"/>
        </a:p>
      </dgm:t>
    </dgm:pt>
    <dgm:pt modelId="{429623C2-971C-4C91-96FB-3A464BDD2C02}" type="sibTrans" cxnId="{DD2A673E-C888-4C52-B5A1-22783D165134}">
      <dgm:prSet phldrT="1"/>
      <dgm:spPr/>
      <dgm:t>
        <a:bodyPr/>
        <a:lstStyle/>
        <a:p>
          <a:endParaRPr lang="en-CA" sz="2000"/>
        </a:p>
      </dgm:t>
    </dgm:pt>
    <dgm:pt modelId="{DD913EDF-D931-4AFE-95CA-37693AE3EC1F}">
      <dgm:prSet custT="1"/>
      <dgm:spPr>
        <a:solidFill>
          <a:srgbClr val="00A9A6"/>
        </a:solidFill>
      </dgm:spPr>
      <dgm:t>
        <a:bodyPr/>
        <a:lstStyle/>
        <a:p>
          <a:pPr>
            <a:lnSpc>
              <a:spcPct val="100000"/>
            </a:lnSpc>
          </a:pPr>
          <a:r>
            <a:rPr lang="en-US" sz="2000" b="1" dirty="0" err="1"/>
            <a:t>Ils</a:t>
          </a:r>
          <a:r>
            <a:rPr lang="en-US" sz="2000" b="1" dirty="0"/>
            <a:t> </a:t>
          </a:r>
          <a:r>
            <a:rPr lang="en-US" sz="2000" b="1" dirty="0" err="1"/>
            <a:t>fournissent</a:t>
          </a:r>
          <a:r>
            <a:rPr lang="en-US" sz="2000" b="1" dirty="0"/>
            <a:t> </a:t>
          </a:r>
          <a:r>
            <a:rPr lang="en-US" sz="2000" b="1" dirty="0" err="1"/>
            <a:t>une</a:t>
          </a:r>
          <a:r>
            <a:rPr lang="en-US" sz="2000" b="1" dirty="0"/>
            <a:t> assistance </a:t>
          </a:r>
          <a:r>
            <a:rPr lang="en-US" sz="2000" b="1" dirty="0" err="1"/>
            <a:t>respiratoire</a:t>
          </a:r>
          <a:r>
            <a:rPr lang="en-US" sz="2000" b="1" dirty="0"/>
            <a:t> dans les USI, les salles </a:t>
          </a:r>
          <a:r>
            <a:rPr lang="en-US" sz="2000" b="1" dirty="0" err="1"/>
            <a:t>d’urgence</a:t>
          </a:r>
          <a:r>
            <a:rPr lang="en-US" sz="2000" b="1" dirty="0"/>
            <a:t> et les salles </a:t>
          </a:r>
          <a:r>
            <a:rPr lang="en-US" sz="2000" b="1" dirty="0" err="1"/>
            <a:t>d’opération</a:t>
          </a:r>
          <a:r>
            <a:rPr lang="en-US" sz="2000" b="1" dirty="0"/>
            <a:t>.</a:t>
          </a:r>
          <a:endParaRPr lang="en-US" sz="2000" dirty="0"/>
        </a:p>
      </dgm:t>
    </dgm:pt>
    <dgm:pt modelId="{5B11CF3A-9E60-41BB-AE41-A65D5F61EA80}" type="parTrans" cxnId="{8E617527-A3F5-45E3-864E-7ED3D66FA45D}">
      <dgm:prSet/>
      <dgm:spPr/>
      <dgm:t>
        <a:bodyPr/>
        <a:lstStyle/>
        <a:p>
          <a:endParaRPr lang="en-US" sz="2000"/>
        </a:p>
      </dgm:t>
    </dgm:pt>
    <dgm:pt modelId="{015DC2C0-E499-48DC-A593-AF203EFD5B42}" type="sibTrans" cxnId="{8E617527-A3F5-45E3-864E-7ED3D66FA45D}">
      <dgm:prSet phldrT="3"/>
      <dgm:spPr/>
      <dgm:t>
        <a:bodyPr/>
        <a:lstStyle/>
        <a:p>
          <a:endParaRPr lang="en-CA" sz="2000"/>
        </a:p>
      </dgm:t>
    </dgm:pt>
    <dgm:pt modelId="{4DBCCCA3-A082-487E-8F4B-40CDA5CCF270}">
      <dgm:prSet custT="1"/>
      <dgm:spPr/>
      <dgm:t>
        <a:bodyPr/>
        <a:lstStyle/>
        <a:p>
          <a:pPr>
            <a:lnSpc>
              <a:spcPct val="100000"/>
            </a:lnSpc>
          </a:pPr>
          <a:r>
            <a:rPr lang="en-US" sz="2000" b="1" dirty="0" err="1"/>
            <a:t>Ils</a:t>
          </a:r>
          <a:r>
            <a:rPr lang="en-US" sz="2000" b="1" dirty="0"/>
            <a:t> </a:t>
          </a:r>
          <a:r>
            <a:rPr lang="en-US" sz="2000" b="1" dirty="0" err="1"/>
            <a:t>participent</a:t>
          </a:r>
          <a:r>
            <a:rPr lang="en-US" sz="2000" b="1" dirty="0"/>
            <a:t> aux initiatives de recherche qui </a:t>
          </a:r>
          <a:r>
            <a:rPr lang="en-US" sz="2000" b="1" dirty="0" err="1"/>
            <a:t>aident</a:t>
          </a:r>
          <a:r>
            <a:rPr lang="en-US" sz="2000" b="1" dirty="0"/>
            <a:t> à </a:t>
          </a:r>
          <a:r>
            <a:rPr lang="en-US" sz="2000" b="1" dirty="0" err="1"/>
            <a:t>améliorer</a:t>
          </a:r>
          <a:r>
            <a:rPr lang="en-US" sz="2000" b="1" dirty="0"/>
            <a:t> les soins de santé et la </a:t>
          </a:r>
          <a:r>
            <a:rPr lang="en-US" sz="2000" b="1" dirty="0" err="1"/>
            <a:t>qualité</a:t>
          </a:r>
          <a:r>
            <a:rPr lang="en-US" sz="2000" b="1" dirty="0"/>
            <a:t> de vie.</a:t>
          </a:r>
          <a:endParaRPr lang="en-US" sz="2000" dirty="0"/>
        </a:p>
      </dgm:t>
    </dgm:pt>
    <dgm:pt modelId="{4BA4D7A4-9981-4836-A11E-2E662D293C21}" type="parTrans" cxnId="{7890BA5C-4E21-43FD-893E-3D9F0031894B}">
      <dgm:prSet/>
      <dgm:spPr/>
      <dgm:t>
        <a:bodyPr/>
        <a:lstStyle/>
        <a:p>
          <a:endParaRPr lang="en-US" sz="2000"/>
        </a:p>
      </dgm:t>
    </dgm:pt>
    <dgm:pt modelId="{D08285E6-EACE-429D-A8C6-9F2F3D3C0D46}" type="sibTrans" cxnId="{7890BA5C-4E21-43FD-893E-3D9F0031894B}">
      <dgm:prSet phldrT="4"/>
      <dgm:spPr/>
      <dgm:t>
        <a:bodyPr/>
        <a:lstStyle/>
        <a:p>
          <a:endParaRPr lang="en-CA" sz="2000"/>
        </a:p>
      </dgm:t>
    </dgm:pt>
    <dgm:pt modelId="{C417C090-2D5A-418B-9796-0F46FC6D7EE8}">
      <dgm:prSet custT="1"/>
      <dgm:spPr/>
      <dgm:t>
        <a:bodyPr/>
        <a:lstStyle/>
        <a:p>
          <a:pPr>
            <a:lnSpc>
              <a:spcPct val="100000"/>
            </a:lnSpc>
          </a:pPr>
          <a:r>
            <a:rPr lang="fr-CA" sz="2000" b="1" dirty="0"/>
            <a:t>Ils conseillent le gouvernement et les décideurs au sujet des différents aspects des soins respiratoires.</a:t>
          </a:r>
          <a:endParaRPr lang="en-US" sz="2000" b="1" dirty="0"/>
        </a:p>
      </dgm:t>
    </dgm:pt>
    <dgm:pt modelId="{5917381B-4395-4BA2-8CCF-696D8D5D592A}" type="parTrans" cxnId="{6CFACC8A-BB44-49A0-9880-94FBF48333D2}">
      <dgm:prSet/>
      <dgm:spPr/>
      <dgm:t>
        <a:bodyPr/>
        <a:lstStyle/>
        <a:p>
          <a:endParaRPr lang="en-US" sz="2000"/>
        </a:p>
      </dgm:t>
    </dgm:pt>
    <dgm:pt modelId="{70D35646-7D05-4617-B4B7-DD284A1EA6DE}" type="sibTrans" cxnId="{6CFACC8A-BB44-49A0-9880-94FBF48333D2}">
      <dgm:prSet phldrT="5"/>
      <dgm:spPr/>
      <dgm:t>
        <a:bodyPr/>
        <a:lstStyle/>
        <a:p>
          <a:endParaRPr lang="en-CA" sz="2000"/>
        </a:p>
      </dgm:t>
    </dgm:pt>
    <dgm:pt modelId="{A1860ABE-753F-48ED-AB46-5E9B8A76FE06}">
      <dgm:prSet custT="1"/>
      <dgm:spPr/>
      <dgm:t>
        <a:bodyPr/>
        <a:lstStyle/>
        <a:p>
          <a:pPr>
            <a:lnSpc>
              <a:spcPct val="100000"/>
            </a:lnSpc>
          </a:pPr>
          <a:r>
            <a:rPr lang="fr-CA" sz="2000" b="1" dirty="0"/>
            <a:t>Ils éduquent les patients au sujet de leur santé pulmonaire et sur la manière d’utiliser leurs médicaments pour qu’ils puissent gérer leurs propres soins.</a:t>
          </a:r>
          <a:endParaRPr lang="en-US" sz="2000" b="1" dirty="0"/>
        </a:p>
      </dgm:t>
    </dgm:pt>
    <dgm:pt modelId="{945A0219-4E94-4726-9DD3-03BC50D7789E}" type="sibTrans" cxnId="{9705C5F9-16B2-4E96-91F3-76BC1C6BF315}">
      <dgm:prSet phldrT="2"/>
      <dgm:spPr/>
      <dgm:t>
        <a:bodyPr/>
        <a:lstStyle/>
        <a:p>
          <a:endParaRPr lang="en-CA" sz="2000"/>
        </a:p>
      </dgm:t>
    </dgm:pt>
    <dgm:pt modelId="{BB85A2DE-6549-4035-8FB0-8E763C3D9432}" type="parTrans" cxnId="{9705C5F9-16B2-4E96-91F3-76BC1C6BF315}">
      <dgm:prSet/>
      <dgm:spPr/>
      <dgm:t>
        <a:bodyPr/>
        <a:lstStyle/>
        <a:p>
          <a:endParaRPr lang="en-US" sz="2000"/>
        </a:p>
      </dgm:t>
    </dgm:pt>
    <dgm:pt modelId="{897BDE4E-DC76-4164-81E5-07E9FD575840}" type="pres">
      <dgm:prSet presAssocID="{9A27888A-BE88-41D8-9217-902DAC8A29D6}" presName="root" presStyleCnt="0">
        <dgm:presLayoutVars>
          <dgm:dir/>
          <dgm:resizeHandles val="exact"/>
        </dgm:presLayoutVars>
      </dgm:prSet>
      <dgm:spPr/>
    </dgm:pt>
    <dgm:pt modelId="{389CD8C3-9BF8-4BD8-80BC-E251FF90A087}" type="pres">
      <dgm:prSet presAssocID="{E2AB0BBD-AD8D-4B45-96CF-ED05329990DB}" presName="compNode" presStyleCnt="0"/>
      <dgm:spPr/>
    </dgm:pt>
    <dgm:pt modelId="{ED35ED5E-B02C-4AF0-901D-ECBF7A179E20}" type="pres">
      <dgm:prSet presAssocID="{E2AB0BBD-AD8D-4B45-96CF-ED05329990DB}" presName="bgRect" presStyleLbl="bgShp" presStyleIdx="0" presStyleCnt="5" custScaleY="110223" custLinFactNeighborX="176" custLinFactNeighborY="2576"/>
      <dgm:spPr>
        <a:solidFill>
          <a:srgbClr val="00A9A6"/>
        </a:solidFill>
        <a:ln>
          <a:solidFill>
            <a:schemeClr val="accent1">
              <a:shade val="15000"/>
            </a:schemeClr>
          </a:solidFill>
        </a:ln>
      </dgm:spPr>
    </dgm:pt>
    <dgm:pt modelId="{3B4C21FD-A887-480F-A825-704660F9167A}" type="pres">
      <dgm:prSet presAssocID="{E2AB0BBD-AD8D-4B45-96CF-ED05329990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8C0511-09B7-41E3-92B9-87B4097086CE}" type="pres">
      <dgm:prSet presAssocID="{E2AB0BBD-AD8D-4B45-96CF-ED05329990DB}" presName="spaceRect" presStyleCnt="0"/>
      <dgm:spPr/>
    </dgm:pt>
    <dgm:pt modelId="{CCFE8D06-3D31-490F-BFF7-DFA61D8A7CF9}" type="pres">
      <dgm:prSet presAssocID="{E2AB0BBD-AD8D-4B45-96CF-ED05329990DB}" presName="parTx" presStyleLbl="revTx" presStyleIdx="0" presStyleCnt="5" custLinFactNeighborY="3094">
        <dgm:presLayoutVars>
          <dgm:chMax val="0"/>
          <dgm:chPref val="0"/>
        </dgm:presLayoutVars>
      </dgm:prSet>
      <dgm:spPr/>
    </dgm:pt>
    <dgm:pt modelId="{9507EABF-087D-4F6C-9089-E96B2DEA59BE}" type="pres">
      <dgm:prSet presAssocID="{429623C2-971C-4C91-96FB-3A464BDD2C02}" presName="sibTrans" presStyleCnt="0"/>
      <dgm:spPr/>
    </dgm:pt>
    <dgm:pt modelId="{6033125B-C93D-4270-8C1C-15C19C49F543}" type="pres">
      <dgm:prSet presAssocID="{A1860ABE-753F-48ED-AB46-5E9B8A76FE06}" presName="compNode" presStyleCnt="0"/>
      <dgm:spPr/>
    </dgm:pt>
    <dgm:pt modelId="{C041C088-5E54-4FFF-B3C4-60F414065622}" type="pres">
      <dgm:prSet presAssocID="{A1860ABE-753F-48ED-AB46-5E9B8A76FE06}" presName="bgRect" presStyleLbl="bgShp" presStyleIdx="1" presStyleCnt="5" custScaleY="176337"/>
      <dgm:spPr>
        <a:solidFill>
          <a:srgbClr val="00A9A6"/>
        </a:solidFill>
        <a:ln>
          <a:solidFill>
            <a:schemeClr val="accent1">
              <a:shade val="15000"/>
            </a:schemeClr>
          </a:solidFill>
        </a:ln>
      </dgm:spPr>
    </dgm:pt>
    <dgm:pt modelId="{1B868C79-CD48-40C3-ADC2-74C276568929}" type="pres">
      <dgm:prSet presAssocID="{A1860ABE-753F-48ED-AB46-5E9B8A76FE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E5E5E7-C7CC-42EA-AC4D-11351A5AA184}" type="pres">
      <dgm:prSet presAssocID="{A1860ABE-753F-48ED-AB46-5E9B8A76FE06}" presName="spaceRect" presStyleCnt="0"/>
      <dgm:spPr/>
    </dgm:pt>
    <dgm:pt modelId="{3ACB3FBA-5EEA-4F9C-83F5-9716FF849664}" type="pres">
      <dgm:prSet presAssocID="{A1860ABE-753F-48ED-AB46-5E9B8A76FE06}" presName="parTx" presStyleLbl="revTx" presStyleIdx="1" presStyleCnt="5" custLinFactNeighborX="136" custLinFactNeighborY="-657">
        <dgm:presLayoutVars>
          <dgm:chMax val="0"/>
          <dgm:chPref val="0"/>
        </dgm:presLayoutVars>
      </dgm:prSet>
      <dgm:spPr/>
    </dgm:pt>
    <dgm:pt modelId="{036A516D-F206-4E99-96C6-0485A149BBA7}" type="pres">
      <dgm:prSet presAssocID="{945A0219-4E94-4726-9DD3-03BC50D7789E}" presName="sibTrans" presStyleCnt="0"/>
      <dgm:spPr/>
    </dgm:pt>
    <dgm:pt modelId="{1DD166C3-1DBC-4E04-827C-F850D5712592}" type="pres">
      <dgm:prSet presAssocID="{DD913EDF-D931-4AFE-95CA-37693AE3EC1F}" presName="compNode" presStyleCnt="0"/>
      <dgm:spPr/>
    </dgm:pt>
    <dgm:pt modelId="{7B5819BD-DE5F-499A-8CC1-D36DBAB995DE}" type="pres">
      <dgm:prSet presAssocID="{DD913EDF-D931-4AFE-95CA-37693AE3EC1F}" presName="bgRect" presStyleLbl="bgShp" presStyleIdx="2" presStyleCnt="5"/>
      <dgm:spPr>
        <a:solidFill>
          <a:srgbClr val="00A9A6"/>
        </a:solidFill>
        <a:ln>
          <a:solidFill>
            <a:schemeClr val="accent1">
              <a:shade val="15000"/>
            </a:schemeClr>
          </a:solidFill>
        </a:ln>
      </dgm:spPr>
    </dgm:pt>
    <dgm:pt modelId="{B7C235F3-F5C2-4727-B989-6BA835BB0B04}" type="pres">
      <dgm:prSet presAssocID="{DD913EDF-D931-4AFE-95CA-37693AE3E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55319FA-B521-4D6F-B168-894CBE6F6377}" type="pres">
      <dgm:prSet presAssocID="{DD913EDF-D931-4AFE-95CA-37693AE3EC1F}" presName="spaceRect" presStyleCnt="0"/>
      <dgm:spPr/>
    </dgm:pt>
    <dgm:pt modelId="{EA9A2BB0-704C-49D6-A3C4-46CFA64CBA0A}" type="pres">
      <dgm:prSet presAssocID="{DD913EDF-D931-4AFE-95CA-37693AE3EC1F}" presName="parTx" presStyleLbl="revTx" presStyleIdx="2" presStyleCnt="5" custScaleY="90957" custLinFactNeighborX="564" custLinFactNeighborY="4531">
        <dgm:presLayoutVars>
          <dgm:chMax val="0"/>
          <dgm:chPref val="0"/>
        </dgm:presLayoutVars>
      </dgm:prSet>
      <dgm:spPr/>
    </dgm:pt>
    <dgm:pt modelId="{E70CFE27-3415-42B0-906F-C7388DEE3B78}" type="pres">
      <dgm:prSet presAssocID="{015DC2C0-E499-48DC-A593-AF203EFD5B42}" presName="sibTrans" presStyleCnt="0"/>
      <dgm:spPr/>
    </dgm:pt>
    <dgm:pt modelId="{7574577D-702F-4F05-8C24-AA466145977B}" type="pres">
      <dgm:prSet presAssocID="{4DBCCCA3-A082-487E-8F4B-40CDA5CCF270}" presName="compNode" presStyleCnt="0"/>
      <dgm:spPr/>
    </dgm:pt>
    <dgm:pt modelId="{A28746F2-8BEB-46F7-AE79-906E96E7F44F}" type="pres">
      <dgm:prSet presAssocID="{4DBCCCA3-A082-487E-8F4B-40CDA5CCF270}" presName="bgRect" presStyleLbl="bgShp" presStyleIdx="3" presStyleCnt="5"/>
      <dgm:spPr>
        <a:solidFill>
          <a:srgbClr val="00A9A6"/>
        </a:solidFill>
        <a:ln>
          <a:solidFill>
            <a:schemeClr val="accent1">
              <a:shade val="15000"/>
            </a:schemeClr>
          </a:solidFill>
        </a:ln>
      </dgm:spPr>
    </dgm:pt>
    <dgm:pt modelId="{017A1BAC-FC6A-4E2D-B062-A6D8A7082829}" type="pres">
      <dgm:prSet presAssocID="{4DBCCCA3-A082-487E-8F4B-40CDA5CCF2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CCD853D-E7AB-44E3-8909-E7AF284B3FCF}" type="pres">
      <dgm:prSet presAssocID="{4DBCCCA3-A082-487E-8F4B-40CDA5CCF270}" presName="spaceRect" presStyleCnt="0"/>
      <dgm:spPr/>
    </dgm:pt>
    <dgm:pt modelId="{19079A32-58DF-4F57-BF8F-1C91D6BB32CC}" type="pres">
      <dgm:prSet presAssocID="{4DBCCCA3-A082-487E-8F4B-40CDA5CCF270}" presName="parTx" presStyleLbl="revTx" presStyleIdx="3" presStyleCnt="5" custLinFactNeighborX="335" custLinFactNeighborY="7226">
        <dgm:presLayoutVars>
          <dgm:chMax val="0"/>
          <dgm:chPref val="0"/>
        </dgm:presLayoutVars>
      </dgm:prSet>
      <dgm:spPr/>
    </dgm:pt>
    <dgm:pt modelId="{DBBE41A2-089F-4036-AEF9-BAEA8417488C}" type="pres">
      <dgm:prSet presAssocID="{D08285E6-EACE-429D-A8C6-9F2F3D3C0D46}" presName="sibTrans" presStyleCnt="0"/>
      <dgm:spPr/>
    </dgm:pt>
    <dgm:pt modelId="{33EF0B31-5BCC-4FC5-9139-33191049BA28}" type="pres">
      <dgm:prSet presAssocID="{C417C090-2D5A-418B-9796-0F46FC6D7EE8}" presName="compNode" presStyleCnt="0"/>
      <dgm:spPr/>
    </dgm:pt>
    <dgm:pt modelId="{99C34D93-D397-4411-A219-4B0D113C0623}" type="pres">
      <dgm:prSet presAssocID="{C417C090-2D5A-418B-9796-0F46FC6D7EE8}" presName="bgRect" presStyleLbl="bgShp" presStyleIdx="4" presStyleCnt="5"/>
      <dgm:spPr>
        <a:solidFill>
          <a:srgbClr val="00A9A6"/>
        </a:solidFill>
        <a:ln>
          <a:solidFill>
            <a:schemeClr val="accent1">
              <a:shade val="15000"/>
            </a:schemeClr>
          </a:solidFill>
        </a:ln>
      </dgm:spPr>
    </dgm:pt>
    <dgm:pt modelId="{8CC9D7CC-6758-4914-A742-E2D3FB46ABDD}" type="pres">
      <dgm:prSet presAssocID="{C417C090-2D5A-418B-9796-0F46FC6D7E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0DDF4DF-F4F8-47E6-A9CC-EA8E86F45661}" type="pres">
      <dgm:prSet presAssocID="{C417C090-2D5A-418B-9796-0F46FC6D7EE8}" presName="spaceRect" presStyleCnt="0"/>
      <dgm:spPr/>
    </dgm:pt>
    <dgm:pt modelId="{11C43330-2EC0-4AE3-9446-B142298AA936}" type="pres">
      <dgm:prSet presAssocID="{C417C090-2D5A-418B-9796-0F46FC6D7EE8}" presName="parTx" presStyleLbl="revTx" presStyleIdx="4" presStyleCnt="5" custLinFactNeighborX="484" custLinFactNeighborY="6880">
        <dgm:presLayoutVars>
          <dgm:chMax val="0"/>
          <dgm:chPref val="0"/>
        </dgm:presLayoutVars>
      </dgm:prSet>
      <dgm:spPr/>
    </dgm:pt>
  </dgm:ptLst>
  <dgm:cxnLst>
    <dgm:cxn modelId="{8E617527-A3F5-45E3-864E-7ED3D66FA45D}" srcId="{9A27888A-BE88-41D8-9217-902DAC8A29D6}" destId="{DD913EDF-D931-4AFE-95CA-37693AE3EC1F}" srcOrd="2" destOrd="0" parTransId="{5B11CF3A-9E60-41BB-AE41-A65D5F61EA80}" sibTransId="{015DC2C0-E499-48DC-A593-AF203EFD5B42}"/>
    <dgm:cxn modelId="{E3FE742A-840C-4900-B9C0-455EC24D5597}" type="presOf" srcId="{4DBCCCA3-A082-487E-8F4B-40CDA5CCF270}" destId="{19079A32-58DF-4F57-BF8F-1C91D6BB32CC}" srcOrd="0" destOrd="0" presId="urn:microsoft.com/office/officeart/2018/2/layout/IconVerticalSolidList"/>
    <dgm:cxn modelId="{DD2A673E-C888-4C52-B5A1-22783D165134}" srcId="{9A27888A-BE88-41D8-9217-902DAC8A29D6}" destId="{E2AB0BBD-AD8D-4B45-96CF-ED05329990DB}" srcOrd="0" destOrd="0" parTransId="{D6156B28-5B9E-427A-AFDB-4765A68D7FB3}" sibTransId="{429623C2-971C-4C91-96FB-3A464BDD2C02}"/>
    <dgm:cxn modelId="{2352125C-82CF-401C-BFCF-D0382221928A}" type="presOf" srcId="{E2AB0BBD-AD8D-4B45-96CF-ED05329990DB}" destId="{CCFE8D06-3D31-490F-BFF7-DFA61D8A7CF9}" srcOrd="0" destOrd="0" presId="urn:microsoft.com/office/officeart/2018/2/layout/IconVerticalSolidList"/>
    <dgm:cxn modelId="{7890BA5C-4E21-43FD-893E-3D9F0031894B}" srcId="{9A27888A-BE88-41D8-9217-902DAC8A29D6}" destId="{4DBCCCA3-A082-487E-8F4B-40CDA5CCF270}" srcOrd="3" destOrd="0" parTransId="{4BA4D7A4-9981-4836-A11E-2E662D293C21}" sibTransId="{D08285E6-EACE-429D-A8C6-9F2F3D3C0D46}"/>
    <dgm:cxn modelId="{7B972A4E-6F75-40B3-B8D1-64D9CE0531AF}" type="presOf" srcId="{C417C090-2D5A-418B-9796-0F46FC6D7EE8}" destId="{11C43330-2EC0-4AE3-9446-B142298AA936}" srcOrd="0" destOrd="0" presId="urn:microsoft.com/office/officeart/2018/2/layout/IconVerticalSolidList"/>
    <dgm:cxn modelId="{842C4056-B4D5-4F86-B74C-E7562DC6BF2C}" type="presOf" srcId="{DD913EDF-D931-4AFE-95CA-37693AE3EC1F}" destId="{EA9A2BB0-704C-49D6-A3C4-46CFA64CBA0A}" srcOrd="0" destOrd="0" presId="urn:microsoft.com/office/officeart/2018/2/layout/IconVerticalSolidList"/>
    <dgm:cxn modelId="{6CFACC8A-BB44-49A0-9880-94FBF48333D2}" srcId="{9A27888A-BE88-41D8-9217-902DAC8A29D6}" destId="{C417C090-2D5A-418B-9796-0F46FC6D7EE8}" srcOrd="4" destOrd="0" parTransId="{5917381B-4395-4BA2-8CCF-696D8D5D592A}" sibTransId="{70D35646-7D05-4617-B4B7-DD284A1EA6DE}"/>
    <dgm:cxn modelId="{FD5B6AB2-E2C6-4A74-977D-AB49CD021B48}" type="presOf" srcId="{A1860ABE-753F-48ED-AB46-5E9B8A76FE06}" destId="{3ACB3FBA-5EEA-4F9C-83F5-9716FF849664}" srcOrd="0" destOrd="0" presId="urn:microsoft.com/office/officeart/2018/2/layout/IconVerticalSolidList"/>
    <dgm:cxn modelId="{9705C5F9-16B2-4E96-91F3-76BC1C6BF315}" srcId="{9A27888A-BE88-41D8-9217-902DAC8A29D6}" destId="{A1860ABE-753F-48ED-AB46-5E9B8A76FE06}" srcOrd="1" destOrd="0" parTransId="{BB85A2DE-6549-4035-8FB0-8E763C3D9432}" sibTransId="{945A0219-4E94-4726-9DD3-03BC50D7789E}"/>
    <dgm:cxn modelId="{2E5202FC-0AFD-48F5-A7F4-4E2A02253005}" type="presOf" srcId="{9A27888A-BE88-41D8-9217-902DAC8A29D6}" destId="{897BDE4E-DC76-4164-81E5-07E9FD575840}" srcOrd="0" destOrd="0" presId="urn:microsoft.com/office/officeart/2018/2/layout/IconVerticalSolidList"/>
    <dgm:cxn modelId="{1F04347C-AE49-4EB2-A783-5691986198A4}" type="presParOf" srcId="{897BDE4E-DC76-4164-81E5-07E9FD575840}" destId="{389CD8C3-9BF8-4BD8-80BC-E251FF90A087}" srcOrd="0" destOrd="0" presId="urn:microsoft.com/office/officeart/2018/2/layout/IconVerticalSolidList"/>
    <dgm:cxn modelId="{329E3A44-65C0-41F8-96B6-BF0212E932A6}" type="presParOf" srcId="{389CD8C3-9BF8-4BD8-80BC-E251FF90A087}" destId="{ED35ED5E-B02C-4AF0-901D-ECBF7A179E20}" srcOrd="0" destOrd="0" presId="urn:microsoft.com/office/officeart/2018/2/layout/IconVerticalSolidList"/>
    <dgm:cxn modelId="{D38888DD-C483-4995-AF02-E3378F022499}" type="presParOf" srcId="{389CD8C3-9BF8-4BD8-80BC-E251FF90A087}" destId="{3B4C21FD-A887-480F-A825-704660F9167A}" srcOrd="1" destOrd="0" presId="urn:microsoft.com/office/officeart/2018/2/layout/IconVerticalSolidList"/>
    <dgm:cxn modelId="{60FD5F14-EA31-4AD2-BD28-32741ACF8444}" type="presParOf" srcId="{389CD8C3-9BF8-4BD8-80BC-E251FF90A087}" destId="{BD8C0511-09B7-41E3-92B9-87B4097086CE}" srcOrd="2" destOrd="0" presId="urn:microsoft.com/office/officeart/2018/2/layout/IconVerticalSolidList"/>
    <dgm:cxn modelId="{5F877B2F-4289-4790-AE23-005E75A06008}" type="presParOf" srcId="{389CD8C3-9BF8-4BD8-80BC-E251FF90A087}" destId="{CCFE8D06-3D31-490F-BFF7-DFA61D8A7CF9}" srcOrd="3" destOrd="0" presId="urn:microsoft.com/office/officeart/2018/2/layout/IconVerticalSolidList"/>
    <dgm:cxn modelId="{B4B4A5C4-D772-4EF5-8873-189811D61426}" type="presParOf" srcId="{897BDE4E-DC76-4164-81E5-07E9FD575840}" destId="{9507EABF-087D-4F6C-9089-E96B2DEA59BE}" srcOrd="1" destOrd="0" presId="urn:microsoft.com/office/officeart/2018/2/layout/IconVerticalSolidList"/>
    <dgm:cxn modelId="{A4BA460D-4D13-40C7-BE57-262C5222943C}" type="presParOf" srcId="{897BDE4E-DC76-4164-81E5-07E9FD575840}" destId="{6033125B-C93D-4270-8C1C-15C19C49F543}" srcOrd="2" destOrd="0" presId="urn:microsoft.com/office/officeart/2018/2/layout/IconVerticalSolidList"/>
    <dgm:cxn modelId="{FD7A9D26-B363-4B81-AFD4-06AFBA3AD65C}" type="presParOf" srcId="{6033125B-C93D-4270-8C1C-15C19C49F543}" destId="{C041C088-5E54-4FFF-B3C4-60F414065622}" srcOrd="0" destOrd="0" presId="urn:microsoft.com/office/officeart/2018/2/layout/IconVerticalSolidList"/>
    <dgm:cxn modelId="{29CFACC0-89AB-414D-B7CA-0730DA0052AE}" type="presParOf" srcId="{6033125B-C93D-4270-8C1C-15C19C49F543}" destId="{1B868C79-CD48-40C3-ADC2-74C276568929}" srcOrd="1" destOrd="0" presId="urn:microsoft.com/office/officeart/2018/2/layout/IconVerticalSolidList"/>
    <dgm:cxn modelId="{5D8F7668-70E3-4010-8B21-31279C14A355}" type="presParOf" srcId="{6033125B-C93D-4270-8C1C-15C19C49F543}" destId="{18E5E5E7-C7CC-42EA-AC4D-11351A5AA184}" srcOrd="2" destOrd="0" presId="urn:microsoft.com/office/officeart/2018/2/layout/IconVerticalSolidList"/>
    <dgm:cxn modelId="{2D41E001-7E41-4813-BD52-0913E615350D}" type="presParOf" srcId="{6033125B-C93D-4270-8C1C-15C19C49F543}" destId="{3ACB3FBA-5EEA-4F9C-83F5-9716FF849664}" srcOrd="3" destOrd="0" presId="urn:microsoft.com/office/officeart/2018/2/layout/IconVerticalSolidList"/>
    <dgm:cxn modelId="{B6BB05A7-B992-46FE-8DE7-48566BF48EB5}" type="presParOf" srcId="{897BDE4E-DC76-4164-81E5-07E9FD575840}" destId="{036A516D-F206-4E99-96C6-0485A149BBA7}" srcOrd="3" destOrd="0" presId="urn:microsoft.com/office/officeart/2018/2/layout/IconVerticalSolidList"/>
    <dgm:cxn modelId="{D8A69247-8036-4E9A-A235-F08B0C5D2E96}" type="presParOf" srcId="{897BDE4E-DC76-4164-81E5-07E9FD575840}" destId="{1DD166C3-1DBC-4E04-827C-F850D5712592}" srcOrd="4" destOrd="0" presId="urn:microsoft.com/office/officeart/2018/2/layout/IconVerticalSolidList"/>
    <dgm:cxn modelId="{C464052B-3B6F-46EB-A580-DB04243DEFD7}" type="presParOf" srcId="{1DD166C3-1DBC-4E04-827C-F850D5712592}" destId="{7B5819BD-DE5F-499A-8CC1-D36DBAB995DE}" srcOrd="0" destOrd="0" presId="urn:microsoft.com/office/officeart/2018/2/layout/IconVerticalSolidList"/>
    <dgm:cxn modelId="{13D10BA4-2614-40CC-835A-95444F6FD7E6}" type="presParOf" srcId="{1DD166C3-1DBC-4E04-827C-F850D5712592}" destId="{B7C235F3-F5C2-4727-B989-6BA835BB0B04}" srcOrd="1" destOrd="0" presId="urn:microsoft.com/office/officeart/2018/2/layout/IconVerticalSolidList"/>
    <dgm:cxn modelId="{80E4EE14-4537-4B2E-BE27-5A44D29CE0B2}" type="presParOf" srcId="{1DD166C3-1DBC-4E04-827C-F850D5712592}" destId="{F55319FA-B521-4D6F-B168-894CBE6F6377}" srcOrd="2" destOrd="0" presId="urn:microsoft.com/office/officeart/2018/2/layout/IconVerticalSolidList"/>
    <dgm:cxn modelId="{64516FCF-2458-406C-89E3-9F0639C47A26}" type="presParOf" srcId="{1DD166C3-1DBC-4E04-827C-F850D5712592}" destId="{EA9A2BB0-704C-49D6-A3C4-46CFA64CBA0A}" srcOrd="3" destOrd="0" presId="urn:microsoft.com/office/officeart/2018/2/layout/IconVerticalSolidList"/>
    <dgm:cxn modelId="{73D05058-CE32-4692-BBFD-884FE8F773DA}" type="presParOf" srcId="{897BDE4E-DC76-4164-81E5-07E9FD575840}" destId="{E70CFE27-3415-42B0-906F-C7388DEE3B78}" srcOrd="5" destOrd="0" presId="urn:microsoft.com/office/officeart/2018/2/layout/IconVerticalSolidList"/>
    <dgm:cxn modelId="{96EDCA1C-2AB1-4998-9D89-0E49AF0F3F38}" type="presParOf" srcId="{897BDE4E-DC76-4164-81E5-07E9FD575840}" destId="{7574577D-702F-4F05-8C24-AA466145977B}" srcOrd="6" destOrd="0" presId="urn:microsoft.com/office/officeart/2018/2/layout/IconVerticalSolidList"/>
    <dgm:cxn modelId="{7EE897EB-E74C-4495-866C-22EB792A1A6F}" type="presParOf" srcId="{7574577D-702F-4F05-8C24-AA466145977B}" destId="{A28746F2-8BEB-46F7-AE79-906E96E7F44F}" srcOrd="0" destOrd="0" presId="urn:microsoft.com/office/officeart/2018/2/layout/IconVerticalSolidList"/>
    <dgm:cxn modelId="{9D7391D1-8F91-41AF-BFA7-D6F67FA040B9}" type="presParOf" srcId="{7574577D-702F-4F05-8C24-AA466145977B}" destId="{017A1BAC-FC6A-4E2D-B062-A6D8A7082829}" srcOrd="1" destOrd="0" presId="urn:microsoft.com/office/officeart/2018/2/layout/IconVerticalSolidList"/>
    <dgm:cxn modelId="{9998E914-651B-48C2-9AF3-C7216978DF11}" type="presParOf" srcId="{7574577D-702F-4F05-8C24-AA466145977B}" destId="{6CCD853D-E7AB-44E3-8909-E7AF284B3FCF}" srcOrd="2" destOrd="0" presId="urn:microsoft.com/office/officeart/2018/2/layout/IconVerticalSolidList"/>
    <dgm:cxn modelId="{9EC221AF-81BA-48C9-9865-CB9F833F1633}" type="presParOf" srcId="{7574577D-702F-4F05-8C24-AA466145977B}" destId="{19079A32-58DF-4F57-BF8F-1C91D6BB32CC}" srcOrd="3" destOrd="0" presId="urn:microsoft.com/office/officeart/2018/2/layout/IconVerticalSolidList"/>
    <dgm:cxn modelId="{75EB1542-EB57-4EAB-9837-3BE15B739713}" type="presParOf" srcId="{897BDE4E-DC76-4164-81E5-07E9FD575840}" destId="{DBBE41A2-089F-4036-AEF9-BAEA8417488C}" srcOrd="7" destOrd="0" presId="urn:microsoft.com/office/officeart/2018/2/layout/IconVerticalSolidList"/>
    <dgm:cxn modelId="{0D7972E5-960F-4380-93B1-56266BFD943B}" type="presParOf" srcId="{897BDE4E-DC76-4164-81E5-07E9FD575840}" destId="{33EF0B31-5BCC-4FC5-9139-33191049BA28}" srcOrd="8" destOrd="0" presId="urn:microsoft.com/office/officeart/2018/2/layout/IconVerticalSolidList"/>
    <dgm:cxn modelId="{B04ED2DD-463E-4494-9AA4-103D19746599}" type="presParOf" srcId="{33EF0B31-5BCC-4FC5-9139-33191049BA28}" destId="{99C34D93-D397-4411-A219-4B0D113C0623}" srcOrd="0" destOrd="0" presId="urn:microsoft.com/office/officeart/2018/2/layout/IconVerticalSolidList"/>
    <dgm:cxn modelId="{168D333E-1073-4462-9553-FB0D034D411F}" type="presParOf" srcId="{33EF0B31-5BCC-4FC5-9139-33191049BA28}" destId="{8CC9D7CC-6758-4914-A742-E2D3FB46ABDD}" srcOrd="1" destOrd="0" presId="urn:microsoft.com/office/officeart/2018/2/layout/IconVerticalSolidList"/>
    <dgm:cxn modelId="{DA07B754-F079-4317-B2E6-3ED5556B0D9F}" type="presParOf" srcId="{33EF0B31-5BCC-4FC5-9139-33191049BA28}" destId="{60DDF4DF-F4F8-47E6-A9CC-EA8E86F45661}" srcOrd="2" destOrd="0" presId="urn:microsoft.com/office/officeart/2018/2/layout/IconVerticalSolidList"/>
    <dgm:cxn modelId="{8221ECE6-9213-4C33-91DE-3782C816E13E}" type="presParOf" srcId="{33EF0B31-5BCC-4FC5-9139-33191049BA28}" destId="{11C43330-2EC0-4AE3-9446-B142298AA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7A4C-C0BC-41CA-A9FC-D16195CD91D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37033D1-2B2E-463D-A368-EC236677EF44}">
      <dgm:prSet custT="1"/>
      <dgm:spPr/>
      <dgm:t>
        <a:bodyPr/>
        <a:lstStyle/>
        <a:p>
          <a:r>
            <a:rPr lang="fr-CA" sz="2400" b="1" dirty="0">
              <a:solidFill>
                <a:srgbClr val="014A8E"/>
              </a:solidFill>
            </a:rPr>
            <a:t>Les données du gouvernement fédéral et de la Société canadienne des thérapeutes respiratoires indiquent un fort besoin de thérapeutes respiratoires au cours des prochaines années !</a:t>
          </a:r>
          <a:endParaRPr lang="en-US" sz="2400" b="1" dirty="0">
            <a:solidFill>
              <a:srgbClr val="014A8E"/>
            </a:solidFill>
          </a:endParaRPr>
        </a:p>
      </dgm:t>
    </dgm:pt>
    <dgm:pt modelId="{2BA36C15-EAC9-4F37-BFE6-1D862278AF97}" type="parTrans" cxnId="{9298A9A3-CC40-4937-9620-85C080E3BB67}">
      <dgm:prSet/>
      <dgm:spPr/>
      <dgm:t>
        <a:bodyPr/>
        <a:lstStyle/>
        <a:p>
          <a:endParaRPr lang="en-US" sz="2400" b="1">
            <a:solidFill>
              <a:srgbClr val="014A8E"/>
            </a:solidFill>
          </a:endParaRPr>
        </a:p>
      </dgm:t>
    </dgm:pt>
    <dgm:pt modelId="{A62DD3DD-08AD-4C50-9F91-3F15FBB3C92E}" type="sibTrans" cxnId="{9298A9A3-CC40-4937-9620-85C080E3BB67}">
      <dgm:prSet/>
      <dgm:spPr/>
      <dgm:t>
        <a:bodyPr/>
        <a:lstStyle/>
        <a:p>
          <a:endParaRPr lang="en-US" sz="2400" b="1">
            <a:solidFill>
              <a:srgbClr val="014A8E"/>
            </a:solidFill>
          </a:endParaRPr>
        </a:p>
      </dgm:t>
    </dgm:pt>
    <dgm:pt modelId="{07678996-4583-4C09-917E-1F9E1D42CCEA}">
      <dgm:prSet custT="1"/>
      <dgm:spPr/>
      <dgm:t>
        <a:bodyPr/>
        <a:lstStyle/>
        <a:p>
          <a:r>
            <a:rPr lang="fr-CA" sz="2400" b="1" dirty="0">
              <a:solidFill>
                <a:srgbClr val="014A8E"/>
              </a:solidFill>
            </a:rPr>
            <a:t>Les thérapeutes respiratoires peuvent déménager et travailler dans une autre province, mais un nouveau permis de pratique provincial est requis dans la plupart des cas.</a:t>
          </a:r>
          <a:endParaRPr lang="en-US" sz="2400" b="1" dirty="0">
            <a:solidFill>
              <a:srgbClr val="014A8E"/>
            </a:solidFill>
          </a:endParaRPr>
        </a:p>
      </dgm:t>
    </dgm:pt>
    <dgm:pt modelId="{D81457AE-E29F-44B1-B8A8-B129643A37A9}" type="parTrans" cxnId="{4EC19675-9AA0-4768-8168-79F08984CAA7}">
      <dgm:prSet/>
      <dgm:spPr/>
      <dgm:t>
        <a:bodyPr/>
        <a:lstStyle/>
        <a:p>
          <a:endParaRPr lang="en-US" sz="2400" b="1">
            <a:solidFill>
              <a:srgbClr val="014A8E"/>
            </a:solidFill>
          </a:endParaRPr>
        </a:p>
      </dgm:t>
    </dgm:pt>
    <dgm:pt modelId="{BB54176F-D362-4532-8C37-C5826BA27F88}" type="sibTrans" cxnId="{4EC19675-9AA0-4768-8168-79F08984CAA7}">
      <dgm:prSet/>
      <dgm:spPr/>
      <dgm:t>
        <a:bodyPr/>
        <a:lstStyle/>
        <a:p>
          <a:endParaRPr lang="en-US" sz="2400" b="1">
            <a:solidFill>
              <a:srgbClr val="014A8E"/>
            </a:solidFill>
          </a:endParaRPr>
        </a:p>
      </dgm:t>
    </dgm:pt>
    <dgm:pt modelId="{DDA33276-E86B-4A6D-AB8C-36867B79099A}">
      <dgm:prSet custT="1"/>
      <dgm:spPr/>
      <dgm:t>
        <a:bodyPr/>
        <a:lstStyle/>
        <a:p>
          <a:r>
            <a:rPr lang="fr-CA" sz="2400" b="1" dirty="0">
              <a:solidFill>
                <a:srgbClr val="014A8E"/>
              </a:solidFill>
            </a:rPr>
            <a:t>Le titre canadien « Thérapeute respiratoire autorisé » (</a:t>
          </a:r>
          <a:r>
            <a:rPr lang="fr-CA" sz="2400" b="1" dirty="0" err="1">
              <a:solidFill>
                <a:srgbClr val="014A8E"/>
              </a:solidFill>
            </a:rPr>
            <a:t>t.r.a</a:t>
          </a:r>
          <a:r>
            <a:rPr lang="fr-CA" sz="2400" b="1" dirty="0">
              <a:solidFill>
                <a:srgbClr val="014A8E"/>
              </a:solidFill>
            </a:rPr>
            <a:t>.) est très respecté à l’échelle internationale.</a:t>
          </a:r>
          <a:endParaRPr lang="en-US" sz="2400" b="1" dirty="0">
            <a:solidFill>
              <a:srgbClr val="014A8E"/>
            </a:solidFill>
          </a:endParaRPr>
        </a:p>
      </dgm:t>
    </dgm:pt>
    <dgm:pt modelId="{4625F758-166F-4DE4-B18C-692801157DEB}" type="parTrans" cxnId="{A9E56FE1-1C3A-4C20-BB9C-4F644D59DD73}">
      <dgm:prSet/>
      <dgm:spPr/>
      <dgm:t>
        <a:bodyPr/>
        <a:lstStyle/>
        <a:p>
          <a:endParaRPr lang="en-US" sz="2400" b="1">
            <a:solidFill>
              <a:srgbClr val="014A8E"/>
            </a:solidFill>
          </a:endParaRPr>
        </a:p>
      </dgm:t>
    </dgm:pt>
    <dgm:pt modelId="{261DF75F-B3FF-4991-86CF-06508001F543}" type="sibTrans" cxnId="{A9E56FE1-1C3A-4C20-BB9C-4F644D59DD73}">
      <dgm:prSet/>
      <dgm:spPr/>
      <dgm:t>
        <a:bodyPr/>
        <a:lstStyle/>
        <a:p>
          <a:endParaRPr lang="en-US" sz="2400" b="1">
            <a:solidFill>
              <a:srgbClr val="014A8E"/>
            </a:solidFill>
          </a:endParaRPr>
        </a:p>
      </dgm:t>
    </dgm:pt>
    <dgm:pt modelId="{B5E80CC4-A52B-4924-9CBE-051717CA628E}" type="pres">
      <dgm:prSet presAssocID="{236E7A4C-C0BC-41CA-A9FC-D16195CD91D9}" presName="vert0" presStyleCnt="0">
        <dgm:presLayoutVars>
          <dgm:dir/>
          <dgm:animOne val="branch"/>
          <dgm:animLvl val="lvl"/>
        </dgm:presLayoutVars>
      </dgm:prSet>
      <dgm:spPr/>
    </dgm:pt>
    <dgm:pt modelId="{F2DA416D-D0F9-4235-A914-E5F9356918F3}" type="pres">
      <dgm:prSet presAssocID="{137033D1-2B2E-463D-A368-EC236677EF44}" presName="thickLine" presStyleLbl="alignNode1" presStyleIdx="0" presStyleCnt="3"/>
      <dgm:spPr/>
    </dgm:pt>
    <dgm:pt modelId="{DDB334EC-182B-4C44-BA05-CFD86C8C58BB}" type="pres">
      <dgm:prSet presAssocID="{137033D1-2B2E-463D-A368-EC236677EF44}" presName="horz1" presStyleCnt="0"/>
      <dgm:spPr/>
    </dgm:pt>
    <dgm:pt modelId="{C2061957-67B2-44DF-9DF6-439A9B5F3432}" type="pres">
      <dgm:prSet presAssocID="{137033D1-2B2E-463D-A368-EC236677EF44}" presName="tx1" presStyleLbl="revTx" presStyleIdx="0" presStyleCnt="3"/>
      <dgm:spPr/>
    </dgm:pt>
    <dgm:pt modelId="{6BA78CAA-C3B4-4C6A-BDC7-AF67FA13A9FD}" type="pres">
      <dgm:prSet presAssocID="{137033D1-2B2E-463D-A368-EC236677EF44}" presName="vert1" presStyleCnt="0"/>
      <dgm:spPr/>
    </dgm:pt>
    <dgm:pt modelId="{C82FE132-C8AA-4C7B-8DDC-1B88EFD47010}" type="pres">
      <dgm:prSet presAssocID="{07678996-4583-4C09-917E-1F9E1D42CCEA}" presName="thickLine" presStyleLbl="alignNode1" presStyleIdx="1" presStyleCnt="3"/>
      <dgm:spPr/>
    </dgm:pt>
    <dgm:pt modelId="{37835781-4B20-4910-8A98-C3BB7C6D734B}" type="pres">
      <dgm:prSet presAssocID="{07678996-4583-4C09-917E-1F9E1D42CCEA}" presName="horz1" presStyleCnt="0"/>
      <dgm:spPr/>
    </dgm:pt>
    <dgm:pt modelId="{257E6BB3-8358-4604-BD08-18667C7343CD}" type="pres">
      <dgm:prSet presAssocID="{07678996-4583-4C09-917E-1F9E1D42CCEA}" presName="tx1" presStyleLbl="revTx" presStyleIdx="1" presStyleCnt="3"/>
      <dgm:spPr/>
    </dgm:pt>
    <dgm:pt modelId="{EFDF2B3F-368D-437F-BB03-5C0EAED970A5}" type="pres">
      <dgm:prSet presAssocID="{07678996-4583-4C09-917E-1F9E1D42CCEA}" presName="vert1" presStyleCnt="0"/>
      <dgm:spPr/>
    </dgm:pt>
    <dgm:pt modelId="{F366822D-7B8A-40A2-BAB7-93BA9EF924C6}" type="pres">
      <dgm:prSet presAssocID="{DDA33276-E86B-4A6D-AB8C-36867B79099A}" presName="thickLine" presStyleLbl="alignNode1" presStyleIdx="2" presStyleCnt="3"/>
      <dgm:spPr/>
    </dgm:pt>
    <dgm:pt modelId="{1BD69F63-3886-4B10-A466-F3E51314DBEF}" type="pres">
      <dgm:prSet presAssocID="{DDA33276-E86B-4A6D-AB8C-36867B79099A}" presName="horz1" presStyleCnt="0"/>
      <dgm:spPr/>
    </dgm:pt>
    <dgm:pt modelId="{46B500C9-C51B-4756-80EA-C70DFEAC1CF7}" type="pres">
      <dgm:prSet presAssocID="{DDA33276-E86B-4A6D-AB8C-36867B79099A}" presName="tx1" presStyleLbl="revTx" presStyleIdx="2" presStyleCnt="3"/>
      <dgm:spPr/>
    </dgm:pt>
    <dgm:pt modelId="{C5A76A6E-9EC6-42C6-A412-D7C5DB43C3DD}" type="pres">
      <dgm:prSet presAssocID="{DDA33276-E86B-4A6D-AB8C-36867B79099A}" presName="vert1" presStyleCnt="0"/>
      <dgm:spPr/>
    </dgm:pt>
  </dgm:ptLst>
  <dgm:cxnLst>
    <dgm:cxn modelId="{0CA64708-32A3-4151-BE2D-8AC1FC6DCCA9}" type="presOf" srcId="{236E7A4C-C0BC-41CA-A9FC-D16195CD91D9}" destId="{B5E80CC4-A52B-4924-9CBE-051717CA628E}" srcOrd="0" destOrd="0" presId="urn:microsoft.com/office/officeart/2008/layout/LinedList"/>
    <dgm:cxn modelId="{C5039F23-60CA-43D7-8077-67C7D2A171F1}" type="presOf" srcId="{07678996-4583-4C09-917E-1F9E1D42CCEA}" destId="{257E6BB3-8358-4604-BD08-18667C7343CD}" srcOrd="0" destOrd="0" presId="urn:microsoft.com/office/officeart/2008/layout/LinedList"/>
    <dgm:cxn modelId="{BCEEBE3F-ECEA-4485-89A1-815835310D0B}" type="presOf" srcId="{137033D1-2B2E-463D-A368-EC236677EF44}" destId="{C2061957-67B2-44DF-9DF6-439A9B5F3432}" srcOrd="0" destOrd="0" presId="urn:microsoft.com/office/officeart/2008/layout/LinedList"/>
    <dgm:cxn modelId="{4EC19675-9AA0-4768-8168-79F08984CAA7}" srcId="{236E7A4C-C0BC-41CA-A9FC-D16195CD91D9}" destId="{07678996-4583-4C09-917E-1F9E1D42CCEA}" srcOrd="1" destOrd="0" parTransId="{D81457AE-E29F-44B1-B8A8-B129643A37A9}" sibTransId="{BB54176F-D362-4532-8C37-C5826BA27F88}"/>
    <dgm:cxn modelId="{BF371D90-0C7C-499B-A719-50FCB310FFAF}" type="presOf" srcId="{DDA33276-E86B-4A6D-AB8C-36867B79099A}" destId="{46B500C9-C51B-4756-80EA-C70DFEAC1CF7}" srcOrd="0" destOrd="0" presId="urn:microsoft.com/office/officeart/2008/layout/LinedList"/>
    <dgm:cxn modelId="{9298A9A3-CC40-4937-9620-85C080E3BB67}" srcId="{236E7A4C-C0BC-41CA-A9FC-D16195CD91D9}" destId="{137033D1-2B2E-463D-A368-EC236677EF44}" srcOrd="0" destOrd="0" parTransId="{2BA36C15-EAC9-4F37-BFE6-1D862278AF97}" sibTransId="{A62DD3DD-08AD-4C50-9F91-3F15FBB3C92E}"/>
    <dgm:cxn modelId="{A9E56FE1-1C3A-4C20-BB9C-4F644D59DD73}" srcId="{236E7A4C-C0BC-41CA-A9FC-D16195CD91D9}" destId="{DDA33276-E86B-4A6D-AB8C-36867B79099A}" srcOrd="2" destOrd="0" parTransId="{4625F758-166F-4DE4-B18C-692801157DEB}" sibTransId="{261DF75F-B3FF-4991-86CF-06508001F543}"/>
    <dgm:cxn modelId="{3B44010C-20EB-46EA-BE1E-DAFDFA8BAB0A}" type="presParOf" srcId="{B5E80CC4-A52B-4924-9CBE-051717CA628E}" destId="{F2DA416D-D0F9-4235-A914-E5F9356918F3}" srcOrd="0" destOrd="0" presId="urn:microsoft.com/office/officeart/2008/layout/LinedList"/>
    <dgm:cxn modelId="{83E25405-206E-4342-9CBC-06CF48D0DD13}" type="presParOf" srcId="{B5E80CC4-A52B-4924-9CBE-051717CA628E}" destId="{DDB334EC-182B-4C44-BA05-CFD86C8C58BB}" srcOrd="1" destOrd="0" presId="urn:microsoft.com/office/officeart/2008/layout/LinedList"/>
    <dgm:cxn modelId="{D3311D8D-3002-4010-89CE-D8E3FBD00DE1}" type="presParOf" srcId="{DDB334EC-182B-4C44-BA05-CFD86C8C58BB}" destId="{C2061957-67B2-44DF-9DF6-439A9B5F3432}" srcOrd="0" destOrd="0" presId="urn:microsoft.com/office/officeart/2008/layout/LinedList"/>
    <dgm:cxn modelId="{8F9FCB1F-E94D-43AE-A6A9-7358B91FD10A}" type="presParOf" srcId="{DDB334EC-182B-4C44-BA05-CFD86C8C58BB}" destId="{6BA78CAA-C3B4-4C6A-BDC7-AF67FA13A9FD}" srcOrd="1" destOrd="0" presId="urn:microsoft.com/office/officeart/2008/layout/LinedList"/>
    <dgm:cxn modelId="{1D730317-820D-417B-8F97-654C74212E4B}" type="presParOf" srcId="{B5E80CC4-A52B-4924-9CBE-051717CA628E}" destId="{C82FE132-C8AA-4C7B-8DDC-1B88EFD47010}" srcOrd="2" destOrd="0" presId="urn:microsoft.com/office/officeart/2008/layout/LinedList"/>
    <dgm:cxn modelId="{3AD02E52-37A8-4AFF-8724-700FF1026F7C}" type="presParOf" srcId="{B5E80CC4-A52B-4924-9CBE-051717CA628E}" destId="{37835781-4B20-4910-8A98-C3BB7C6D734B}" srcOrd="3" destOrd="0" presId="urn:microsoft.com/office/officeart/2008/layout/LinedList"/>
    <dgm:cxn modelId="{307B077F-F276-4AA1-A4D2-F5762ABB52E3}" type="presParOf" srcId="{37835781-4B20-4910-8A98-C3BB7C6D734B}" destId="{257E6BB3-8358-4604-BD08-18667C7343CD}" srcOrd="0" destOrd="0" presId="urn:microsoft.com/office/officeart/2008/layout/LinedList"/>
    <dgm:cxn modelId="{4EEB97FA-1DF4-43F0-8C50-E874DA6AC0B1}" type="presParOf" srcId="{37835781-4B20-4910-8A98-C3BB7C6D734B}" destId="{EFDF2B3F-368D-437F-BB03-5C0EAED970A5}" srcOrd="1" destOrd="0" presId="urn:microsoft.com/office/officeart/2008/layout/LinedList"/>
    <dgm:cxn modelId="{F1022AD0-E7DB-493E-85B1-BF6AD0D83B34}" type="presParOf" srcId="{B5E80CC4-A52B-4924-9CBE-051717CA628E}" destId="{F366822D-7B8A-40A2-BAB7-93BA9EF924C6}" srcOrd="4" destOrd="0" presId="urn:microsoft.com/office/officeart/2008/layout/LinedList"/>
    <dgm:cxn modelId="{F3F1C3CA-4B01-451D-A7EA-742AC9C63FB5}" type="presParOf" srcId="{B5E80CC4-A52B-4924-9CBE-051717CA628E}" destId="{1BD69F63-3886-4B10-A466-F3E51314DBEF}" srcOrd="5" destOrd="0" presId="urn:microsoft.com/office/officeart/2008/layout/LinedList"/>
    <dgm:cxn modelId="{DDA1E7FA-2736-4840-9B59-1052A135BAFD}" type="presParOf" srcId="{1BD69F63-3886-4B10-A466-F3E51314DBEF}" destId="{46B500C9-C51B-4756-80EA-C70DFEAC1CF7}" srcOrd="0" destOrd="0" presId="urn:microsoft.com/office/officeart/2008/layout/LinedList"/>
    <dgm:cxn modelId="{E3E275B5-1823-460F-8BFF-42C655BC1C4C}" type="presParOf" srcId="{1BD69F63-3886-4B10-A466-F3E51314DBEF}" destId="{C5A76A6E-9EC6-42C6-A412-D7C5DB43C3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FEB18-81C4-4E21-8DFE-B362664BC326}">
      <dsp:nvSpPr>
        <dsp:cNvPr id="0" name=""/>
        <dsp:cNvSpPr/>
      </dsp:nvSpPr>
      <dsp:spPr>
        <a:xfrm>
          <a:off x="0" y="584"/>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7489D-6BCB-4CAA-B00D-C1F7171C7FED}">
      <dsp:nvSpPr>
        <dsp:cNvPr id="0" name=""/>
        <dsp:cNvSpPr/>
      </dsp:nvSpPr>
      <dsp:spPr>
        <a:xfrm>
          <a:off x="0" y="584"/>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Unités de soins intensifs</a:t>
          </a:r>
          <a:endParaRPr lang="en-US" sz="2800" kern="1200" dirty="0">
            <a:solidFill>
              <a:srgbClr val="014A8E"/>
            </a:solidFill>
          </a:endParaRPr>
        </a:p>
      </dsp:txBody>
      <dsp:txXfrm>
        <a:off x="0" y="584"/>
        <a:ext cx="7886700" cy="531682"/>
      </dsp:txXfrm>
    </dsp:sp>
    <dsp:sp modelId="{6F4D3BBD-A0F2-41F9-BF28-8D8AA7C67E5B}">
      <dsp:nvSpPr>
        <dsp:cNvPr id="0" name=""/>
        <dsp:cNvSpPr/>
      </dsp:nvSpPr>
      <dsp:spPr>
        <a:xfrm>
          <a:off x="0" y="532266"/>
          <a:ext cx="7886700"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E32DD-09C7-41D5-AF25-A3B5E68A4ED5}">
      <dsp:nvSpPr>
        <dsp:cNvPr id="0" name=""/>
        <dsp:cNvSpPr/>
      </dsp:nvSpPr>
      <dsp:spPr>
        <a:xfrm>
          <a:off x="0" y="532266"/>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Salles d’urgence</a:t>
          </a:r>
          <a:endParaRPr lang="en-US" sz="2800" kern="1200" dirty="0">
            <a:solidFill>
              <a:srgbClr val="014A8E"/>
            </a:solidFill>
          </a:endParaRPr>
        </a:p>
      </dsp:txBody>
      <dsp:txXfrm>
        <a:off x="0" y="532266"/>
        <a:ext cx="7886700" cy="531682"/>
      </dsp:txXfrm>
    </dsp:sp>
    <dsp:sp modelId="{23295F05-7B10-4095-A63D-A11C00A48142}">
      <dsp:nvSpPr>
        <dsp:cNvPr id="0" name=""/>
        <dsp:cNvSpPr/>
      </dsp:nvSpPr>
      <dsp:spPr>
        <a:xfrm>
          <a:off x="0" y="1063949"/>
          <a:ext cx="7886700"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2BEDB-2665-4DC4-B376-F251EF0B0E35}">
      <dsp:nvSpPr>
        <dsp:cNvPr id="0" name=""/>
        <dsp:cNvSpPr/>
      </dsp:nvSpPr>
      <dsp:spPr>
        <a:xfrm>
          <a:off x="0" y="1063949"/>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Cliniques de soins primaires</a:t>
          </a:r>
          <a:endParaRPr lang="en-US" sz="2800" kern="1200">
            <a:solidFill>
              <a:srgbClr val="014A8E"/>
            </a:solidFill>
          </a:endParaRPr>
        </a:p>
      </dsp:txBody>
      <dsp:txXfrm>
        <a:off x="0" y="1063949"/>
        <a:ext cx="7886700" cy="531682"/>
      </dsp:txXfrm>
    </dsp:sp>
    <dsp:sp modelId="{2A28C122-2BC1-4881-ACD8-179DF18F0201}">
      <dsp:nvSpPr>
        <dsp:cNvPr id="0" name=""/>
        <dsp:cNvSpPr/>
      </dsp:nvSpPr>
      <dsp:spPr>
        <a:xfrm>
          <a:off x="0" y="1595632"/>
          <a:ext cx="7886700"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B1803-45F3-4501-927D-33746964CC4A}">
      <dsp:nvSpPr>
        <dsp:cNvPr id="0" name=""/>
        <dsp:cNvSpPr/>
      </dsp:nvSpPr>
      <dsp:spPr>
        <a:xfrm>
          <a:off x="0" y="1595632"/>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Laboratoires de diagnostic</a:t>
          </a:r>
          <a:endParaRPr lang="en-US" sz="2800" kern="1200">
            <a:solidFill>
              <a:srgbClr val="014A8E"/>
            </a:solidFill>
          </a:endParaRPr>
        </a:p>
      </dsp:txBody>
      <dsp:txXfrm>
        <a:off x="0" y="1595632"/>
        <a:ext cx="7886700" cy="531682"/>
      </dsp:txXfrm>
    </dsp:sp>
    <dsp:sp modelId="{963DE033-D89D-46B6-8CD3-5D4B6D292DFA}">
      <dsp:nvSpPr>
        <dsp:cNvPr id="0" name=""/>
        <dsp:cNvSpPr/>
      </dsp:nvSpPr>
      <dsp:spPr>
        <a:xfrm>
          <a:off x="0" y="2127315"/>
          <a:ext cx="78867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2E131-0706-4555-AE4C-0FB4BD2ECAB9}">
      <dsp:nvSpPr>
        <dsp:cNvPr id="0" name=""/>
        <dsp:cNvSpPr/>
      </dsp:nvSpPr>
      <dsp:spPr>
        <a:xfrm>
          <a:off x="0" y="2127315"/>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Salles d’opération</a:t>
          </a:r>
          <a:endParaRPr lang="en-US" sz="2800" kern="1200">
            <a:solidFill>
              <a:srgbClr val="014A8E"/>
            </a:solidFill>
          </a:endParaRPr>
        </a:p>
      </dsp:txBody>
      <dsp:txXfrm>
        <a:off x="0" y="2127315"/>
        <a:ext cx="7886700" cy="531682"/>
      </dsp:txXfrm>
    </dsp:sp>
    <dsp:sp modelId="{618D3A0E-5011-449D-9603-3A5E2C554C4A}">
      <dsp:nvSpPr>
        <dsp:cNvPr id="0" name=""/>
        <dsp:cNvSpPr/>
      </dsp:nvSpPr>
      <dsp:spPr>
        <a:xfrm>
          <a:off x="0" y="2658997"/>
          <a:ext cx="7886700"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5E5BA-59A7-4B33-A8A5-0BBB7AB6008C}">
      <dsp:nvSpPr>
        <dsp:cNvPr id="0" name=""/>
        <dsp:cNvSpPr/>
      </dsp:nvSpPr>
      <dsp:spPr>
        <a:xfrm>
          <a:off x="0" y="2658997"/>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Laboratoires du sommeil</a:t>
          </a:r>
          <a:endParaRPr lang="en-US" sz="2800" kern="1200">
            <a:solidFill>
              <a:srgbClr val="014A8E"/>
            </a:solidFill>
          </a:endParaRPr>
        </a:p>
      </dsp:txBody>
      <dsp:txXfrm>
        <a:off x="0" y="2658997"/>
        <a:ext cx="7886700" cy="531682"/>
      </dsp:txXfrm>
    </dsp:sp>
    <dsp:sp modelId="{EC871AF7-6D08-413B-B73B-9C2348C47A94}">
      <dsp:nvSpPr>
        <dsp:cNvPr id="0" name=""/>
        <dsp:cNvSpPr/>
      </dsp:nvSpPr>
      <dsp:spPr>
        <a:xfrm>
          <a:off x="0" y="3190680"/>
          <a:ext cx="7886700"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B7E85-46C4-460B-B396-427733B32EBE}">
      <dsp:nvSpPr>
        <dsp:cNvPr id="0" name=""/>
        <dsp:cNvSpPr/>
      </dsp:nvSpPr>
      <dsp:spPr>
        <a:xfrm>
          <a:off x="0" y="3190680"/>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Unités hospitalières de soins non urgents</a:t>
          </a:r>
          <a:endParaRPr lang="en-US" sz="2800" kern="1200" dirty="0">
            <a:solidFill>
              <a:srgbClr val="014A8E"/>
            </a:solidFill>
          </a:endParaRPr>
        </a:p>
      </dsp:txBody>
      <dsp:txXfrm>
        <a:off x="0" y="3190680"/>
        <a:ext cx="7886700" cy="531682"/>
      </dsp:txXfrm>
    </dsp:sp>
    <dsp:sp modelId="{7FACC525-51C2-4311-8102-0AAF6472CF5C}">
      <dsp:nvSpPr>
        <dsp:cNvPr id="0" name=""/>
        <dsp:cNvSpPr/>
      </dsp:nvSpPr>
      <dsp:spPr>
        <a:xfrm>
          <a:off x="0" y="3722363"/>
          <a:ext cx="7886700"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438F9-2D41-4926-975F-B07D4E76A33A}">
      <dsp:nvSpPr>
        <dsp:cNvPr id="0" name=""/>
        <dsp:cNvSpPr/>
      </dsp:nvSpPr>
      <dsp:spPr>
        <a:xfrm>
          <a:off x="0" y="3722363"/>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Établissements de soins communautaires</a:t>
          </a:r>
          <a:endParaRPr lang="en-US" sz="2800" kern="1200">
            <a:solidFill>
              <a:srgbClr val="014A8E"/>
            </a:solidFill>
          </a:endParaRPr>
        </a:p>
      </dsp:txBody>
      <dsp:txXfrm>
        <a:off x="0" y="3722363"/>
        <a:ext cx="7886700" cy="531682"/>
      </dsp:txXfrm>
    </dsp:sp>
    <dsp:sp modelId="{6EF68D4B-3444-479C-BA51-E4D9758577EF}">
      <dsp:nvSpPr>
        <dsp:cNvPr id="0" name=""/>
        <dsp:cNvSpPr/>
      </dsp:nvSpPr>
      <dsp:spPr>
        <a:xfrm>
          <a:off x="0" y="4254046"/>
          <a:ext cx="78867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E52F3-7A9B-42CE-8B01-38ED3879B6C9}">
      <dsp:nvSpPr>
        <dsp:cNvPr id="0" name=""/>
        <dsp:cNvSpPr/>
      </dsp:nvSpPr>
      <dsp:spPr>
        <a:xfrm>
          <a:off x="0" y="4254046"/>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solidFill>
              <a:srgbClr val="014A8E"/>
            </a:solidFill>
          </a:endParaRPr>
        </a:p>
      </dsp:txBody>
      <dsp:txXfrm>
        <a:off x="0" y="4254046"/>
        <a:ext cx="7886700" cy="53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ED5E-B02C-4AF0-901D-ECBF7A179E20}">
      <dsp:nvSpPr>
        <dsp:cNvPr id="0" name=""/>
        <dsp:cNvSpPr/>
      </dsp:nvSpPr>
      <dsp:spPr>
        <a:xfrm>
          <a:off x="0" y="252183"/>
          <a:ext cx="8641034" cy="699429"/>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3B4C21FD-A887-480F-A825-704660F9167A}">
      <dsp:nvSpPr>
        <dsp:cNvPr id="0" name=""/>
        <dsp:cNvSpPr/>
      </dsp:nvSpPr>
      <dsp:spPr>
        <a:xfrm>
          <a:off x="191953" y="411048"/>
          <a:ext cx="349007" cy="349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8D06-3D31-490F-BFF7-DFA61D8A7CF9}">
      <dsp:nvSpPr>
        <dsp:cNvPr id="0" name=""/>
        <dsp:cNvSpPr/>
      </dsp:nvSpPr>
      <dsp:spPr>
        <a:xfrm>
          <a:off x="732915" y="286563"/>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évaluent</a:t>
          </a:r>
          <a:r>
            <a:rPr lang="en-US" sz="2000" b="1" kern="1200" dirty="0"/>
            <a:t> et </a:t>
          </a:r>
          <a:r>
            <a:rPr lang="en-US" sz="2000" b="1" kern="1200" dirty="0" err="1"/>
            <a:t>effectuent</a:t>
          </a:r>
          <a:r>
            <a:rPr lang="en-US" sz="2000" b="1" kern="1200" dirty="0"/>
            <a:t> des tests </a:t>
          </a:r>
          <a:r>
            <a:rPr lang="en-US" sz="2000" b="1" kern="1200" dirty="0" err="1"/>
            <a:t>médicaux</a:t>
          </a:r>
          <a:r>
            <a:rPr lang="en-US" sz="2000" b="1" kern="1200" dirty="0"/>
            <a:t> et </a:t>
          </a:r>
          <a:r>
            <a:rPr lang="en-US" sz="2000" b="1" kern="1200" dirty="0" err="1"/>
            <a:t>procurent</a:t>
          </a:r>
          <a:r>
            <a:rPr lang="en-US" sz="2000" b="1" kern="1200" dirty="0"/>
            <a:t> </a:t>
          </a:r>
          <a:r>
            <a:rPr lang="en-US" sz="2000" b="1" kern="1200" dirty="0" err="1"/>
            <a:t>une</a:t>
          </a:r>
          <a:r>
            <a:rPr lang="en-US" sz="2000" b="1" kern="1200" dirty="0"/>
            <a:t> </a:t>
          </a:r>
          <a:r>
            <a:rPr lang="en-US" sz="2000" b="1" kern="1200" dirty="0" err="1"/>
            <a:t>gamme</a:t>
          </a:r>
          <a:r>
            <a:rPr lang="en-US" sz="2000" b="1" kern="1200" dirty="0"/>
            <a:t> de </a:t>
          </a:r>
          <a:r>
            <a:rPr lang="en-US" sz="2000" b="1" kern="1200" dirty="0" err="1"/>
            <a:t>traitements</a:t>
          </a:r>
          <a:r>
            <a:rPr lang="en-US" sz="2000" b="1" kern="1200" dirty="0"/>
            <a:t> pour les maladies </a:t>
          </a:r>
          <a:r>
            <a:rPr lang="en-US" sz="2000" b="1" kern="1200" dirty="0" err="1"/>
            <a:t>cardiorespiratoires</a:t>
          </a:r>
          <a:r>
            <a:rPr lang="en-US" sz="2000" b="1" kern="1200" dirty="0"/>
            <a:t>.</a:t>
          </a:r>
          <a:endParaRPr lang="en-US" sz="2000" kern="1200" dirty="0"/>
        </a:p>
      </dsp:txBody>
      <dsp:txXfrm>
        <a:off x="732915" y="286563"/>
        <a:ext cx="7863733" cy="591181"/>
      </dsp:txXfrm>
    </dsp:sp>
    <dsp:sp modelId="{C041C088-5E54-4FFF-B3C4-60F414065622}">
      <dsp:nvSpPr>
        <dsp:cNvPr id="0" name=""/>
        <dsp:cNvSpPr/>
      </dsp:nvSpPr>
      <dsp:spPr>
        <a:xfrm>
          <a:off x="0" y="1113736"/>
          <a:ext cx="8641034" cy="1118961"/>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1B868C79-CD48-40C3-ADC2-74C276568929}">
      <dsp:nvSpPr>
        <dsp:cNvPr id="0" name=""/>
        <dsp:cNvSpPr/>
      </dsp:nvSpPr>
      <dsp:spPr>
        <a:xfrm>
          <a:off x="191953" y="1498713"/>
          <a:ext cx="349007" cy="349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B3FBA-5EEA-4F9C-83F5-9716FF849664}">
      <dsp:nvSpPr>
        <dsp:cNvPr id="0" name=""/>
        <dsp:cNvSpPr/>
      </dsp:nvSpPr>
      <dsp:spPr>
        <a:xfrm>
          <a:off x="743609" y="1352053"/>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fr-CA" sz="2000" b="1" kern="1200" dirty="0"/>
            <a:t>Ils éduquent les patients au sujet de leur santé pulmonaire et sur la manière d’utiliser leurs médicaments pour qu’ils puissent gérer leurs propres soins.</a:t>
          </a:r>
          <a:endParaRPr lang="en-US" sz="2000" b="1" kern="1200" dirty="0"/>
        </a:p>
      </dsp:txBody>
      <dsp:txXfrm>
        <a:off x="743609" y="1352053"/>
        <a:ext cx="7863733" cy="591181"/>
      </dsp:txXfrm>
    </dsp:sp>
    <dsp:sp modelId="{7B5819BD-DE5F-499A-8CC1-D36DBAB995DE}">
      <dsp:nvSpPr>
        <dsp:cNvPr id="0" name=""/>
        <dsp:cNvSpPr/>
      </dsp:nvSpPr>
      <dsp:spPr>
        <a:xfrm>
          <a:off x="0" y="2411167"/>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B7C235F3-F5C2-4727-B989-6BA835BB0B04}">
      <dsp:nvSpPr>
        <dsp:cNvPr id="0" name=""/>
        <dsp:cNvSpPr/>
      </dsp:nvSpPr>
      <dsp:spPr>
        <a:xfrm>
          <a:off x="191953" y="2553943"/>
          <a:ext cx="349007" cy="349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A2BB0-704C-49D6-A3C4-46CFA64CBA0A}">
      <dsp:nvSpPr>
        <dsp:cNvPr id="0" name=""/>
        <dsp:cNvSpPr/>
      </dsp:nvSpPr>
      <dsp:spPr>
        <a:xfrm>
          <a:off x="777266" y="2464684"/>
          <a:ext cx="7863733" cy="537721"/>
        </a:xfrm>
        <a:prstGeom prst="rect">
          <a:avLst/>
        </a:prstGeom>
        <a:solidFill>
          <a:srgbClr val="00A9A6"/>
        </a:solid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fournissent</a:t>
          </a:r>
          <a:r>
            <a:rPr lang="en-US" sz="2000" b="1" kern="1200" dirty="0"/>
            <a:t> </a:t>
          </a:r>
          <a:r>
            <a:rPr lang="en-US" sz="2000" b="1" kern="1200" dirty="0" err="1"/>
            <a:t>une</a:t>
          </a:r>
          <a:r>
            <a:rPr lang="en-US" sz="2000" b="1" kern="1200" dirty="0"/>
            <a:t> assistance </a:t>
          </a:r>
          <a:r>
            <a:rPr lang="en-US" sz="2000" b="1" kern="1200" dirty="0" err="1"/>
            <a:t>respiratoire</a:t>
          </a:r>
          <a:r>
            <a:rPr lang="en-US" sz="2000" b="1" kern="1200" dirty="0"/>
            <a:t> dans les USI, les salles </a:t>
          </a:r>
          <a:r>
            <a:rPr lang="en-US" sz="2000" b="1" kern="1200" dirty="0" err="1"/>
            <a:t>d’urgence</a:t>
          </a:r>
          <a:r>
            <a:rPr lang="en-US" sz="2000" b="1" kern="1200" dirty="0"/>
            <a:t> et les salles </a:t>
          </a:r>
          <a:r>
            <a:rPr lang="en-US" sz="2000" b="1" kern="1200" dirty="0" err="1"/>
            <a:t>d’opération</a:t>
          </a:r>
          <a:r>
            <a:rPr lang="en-US" sz="2000" b="1" kern="1200" dirty="0"/>
            <a:t>.</a:t>
          </a:r>
          <a:endParaRPr lang="en-US" sz="2000" kern="1200" dirty="0"/>
        </a:p>
      </dsp:txBody>
      <dsp:txXfrm>
        <a:off x="777266" y="2464684"/>
        <a:ext cx="7863733" cy="537721"/>
      </dsp:txXfrm>
    </dsp:sp>
    <dsp:sp modelId="{A28746F2-8BEB-46F7-AE79-906E96E7F44F}">
      <dsp:nvSpPr>
        <dsp:cNvPr id="0" name=""/>
        <dsp:cNvSpPr/>
      </dsp:nvSpPr>
      <dsp:spPr>
        <a:xfrm>
          <a:off x="0" y="3224195"/>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017A1BAC-FC6A-4E2D-B062-A6D8A7082829}">
      <dsp:nvSpPr>
        <dsp:cNvPr id="0" name=""/>
        <dsp:cNvSpPr/>
      </dsp:nvSpPr>
      <dsp:spPr>
        <a:xfrm>
          <a:off x="191953" y="3366971"/>
          <a:ext cx="349007" cy="349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79A32-58DF-4F57-BF8F-1C91D6BB32CC}">
      <dsp:nvSpPr>
        <dsp:cNvPr id="0" name=""/>
        <dsp:cNvSpPr/>
      </dsp:nvSpPr>
      <dsp:spPr>
        <a:xfrm>
          <a:off x="759258" y="3266914"/>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participent</a:t>
          </a:r>
          <a:r>
            <a:rPr lang="en-US" sz="2000" b="1" kern="1200" dirty="0"/>
            <a:t> aux initiatives de recherche qui </a:t>
          </a:r>
          <a:r>
            <a:rPr lang="en-US" sz="2000" b="1" kern="1200" dirty="0" err="1"/>
            <a:t>aident</a:t>
          </a:r>
          <a:r>
            <a:rPr lang="en-US" sz="2000" b="1" kern="1200" dirty="0"/>
            <a:t> à </a:t>
          </a:r>
          <a:r>
            <a:rPr lang="en-US" sz="2000" b="1" kern="1200" dirty="0" err="1"/>
            <a:t>améliorer</a:t>
          </a:r>
          <a:r>
            <a:rPr lang="en-US" sz="2000" b="1" kern="1200" dirty="0"/>
            <a:t> les soins de santé et la </a:t>
          </a:r>
          <a:r>
            <a:rPr lang="en-US" sz="2000" b="1" kern="1200" dirty="0" err="1"/>
            <a:t>qualité</a:t>
          </a:r>
          <a:r>
            <a:rPr lang="en-US" sz="2000" b="1" kern="1200" dirty="0"/>
            <a:t> de vie.</a:t>
          </a:r>
          <a:endParaRPr lang="en-US" sz="2000" kern="1200" dirty="0"/>
        </a:p>
      </dsp:txBody>
      <dsp:txXfrm>
        <a:off x="759258" y="3266914"/>
        <a:ext cx="7863733" cy="591181"/>
      </dsp:txXfrm>
    </dsp:sp>
    <dsp:sp modelId="{99C34D93-D397-4411-A219-4B0D113C0623}">
      <dsp:nvSpPr>
        <dsp:cNvPr id="0" name=""/>
        <dsp:cNvSpPr/>
      </dsp:nvSpPr>
      <dsp:spPr>
        <a:xfrm>
          <a:off x="0" y="4037224"/>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8CC9D7CC-6758-4914-A742-E2D3FB46ABDD}">
      <dsp:nvSpPr>
        <dsp:cNvPr id="0" name=""/>
        <dsp:cNvSpPr/>
      </dsp:nvSpPr>
      <dsp:spPr>
        <a:xfrm>
          <a:off x="191953" y="4179999"/>
          <a:ext cx="349007" cy="3490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3330-2EC0-4AE3-9446-B142298AA936}">
      <dsp:nvSpPr>
        <dsp:cNvPr id="0" name=""/>
        <dsp:cNvSpPr/>
      </dsp:nvSpPr>
      <dsp:spPr>
        <a:xfrm>
          <a:off x="770975" y="4077897"/>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fr-CA" sz="2000" b="1" kern="1200" dirty="0"/>
            <a:t>Ils conseillent le gouvernement et les décideurs au sujet des différents aspects des soins respiratoires.</a:t>
          </a:r>
          <a:endParaRPr lang="en-US" sz="2000" b="1" kern="1200" dirty="0"/>
        </a:p>
      </dsp:txBody>
      <dsp:txXfrm>
        <a:off x="770975" y="4077897"/>
        <a:ext cx="7863733" cy="591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416D-D0F9-4235-A914-E5F9356918F3}">
      <dsp:nvSpPr>
        <dsp:cNvPr id="0" name=""/>
        <dsp:cNvSpPr/>
      </dsp:nvSpPr>
      <dsp:spPr>
        <a:xfrm>
          <a:off x="0" y="2124"/>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61957-67B2-44DF-9DF6-439A9B5F3432}">
      <dsp:nvSpPr>
        <dsp:cNvPr id="0" name=""/>
        <dsp:cNvSpPr/>
      </dsp:nvSpPr>
      <dsp:spPr>
        <a:xfrm>
          <a:off x="0" y="2124"/>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Les données du gouvernement fédéral et de la Société canadienne des thérapeutes respiratoires indiquent un fort besoin de thérapeutes respiratoires au cours des prochaines années !</a:t>
          </a:r>
          <a:endParaRPr lang="en-US" sz="2400" b="1" kern="1200" dirty="0">
            <a:solidFill>
              <a:srgbClr val="014A8E"/>
            </a:solidFill>
          </a:endParaRPr>
        </a:p>
      </dsp:txBody>
      <dsp:txXfrm>
        <a:off x="0" y="2124"/>
        <a:ext cx="8798814" cy="1449029"/>
      </dsp:txXfrm>
    </dsp:sp>
    <dsp:sp modelId="{C82FE132-C8AA-4C7B-8DDC-1B88EFD47010}">
      <dsp:nvSpPr>
        <dsp:cNvPr id="0" name=""/>
        <dsp:cNvSpPr/>
      </dsp:nvSpPr>
      <dsp:spPr>
        <a:xfrm>
          <a:off x="0" y="1451154"/>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E6BB3-8358-4604-BD08-18667C7343CD}">
      <dsp:nvSpPr>
        <dsp:cNvPr id="0" name=""/>
        <dsp:cNvSpPr/>
      </dsp:nvSpPr>
      <dsp:spPr>
        <a:xfrm>
          <a:off x="0" y="1451154"/>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Les thérapeutes respiratoires peuvent déménager et travailler dans une autre province, mais un nouveau permis de pratique provincial est requis dans la plupart des cas.</a:t>
          </a:r>
          <a:endParaRPr lang="en-US" sz="2400" b="1" kern="1200" dirty="0">
            <a:solidFill>
              <a:srgbClr val="014A8E"/>
            </a:solidFill>
          </a:endParaRPr>
        </a:p>
      </dsp:txBody>
      <dsp:txXfrm>
        <a:off x="0" y="1451154"/>
        <a:ext cx="8798814" cy="1449029"/>
      </dsp:txXfrm>
    </dsp:sp>
    <dsp:sp modelId="{F366822D-7B8A-40A2-BAB7-93BA9EF924C6}">
      <dsp:nvSpPr>
        <dsp:cNvPr id="0" name=""/>
        <dsp:cNvSpPr/>
      </dsp:nvSpPr>
      <dsp:spPr>
        <a:xfrm>
          <a:off x="0" y="2900183"/>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500C9-C51B-4756-80EA-C70DFEAC1CF7}">
      <dsp:nvSpPr>
        <dsp:cNvPr id="0" name=""/>
        <dsp:cNvSpPr/>
      </dsp:nvSpPr>
      <dsp:spPr>
        <a:xfrm>
          <a:off x="0" y="2900183"/>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 titre canadien « Thérapeute respiratoire autorisé » (</a:t>
          </a:r>
          <a:r>
            <a:rPr lang="fr-CA" sz="2400" b="1" kern="1200" dirty="0" err="1">
              <a:solidFill>
                <a:srgbClr val="014A8E"/>
              </a:solidFill>
            </a:rPr>
            <a:t>t.r.a</a:t>
          </a:r>
          <a:r>
            <a:rPr lang="fr-CA" sz="2400" b="1" kern="1200" dirty="0">
              <a:solidFill>
                <a:srgbClr val="014A8E"/>
              </a:solidFill>
            </a:rPr>
            <a:t>.) est très respecté à l’échelle internationale.</a:t>
          </a:r>
          <a:endParaRPr lang="en-US" sz="2400" b="1" kern="1200" dirty="0">
            <a:solidFill>
              <a:srgbClr val="014A8E"/>
            </a:solidFill>
          </a:endParaRPr>
        </a:p>
      </dsp:txBody>
      <dsp:txXfrm>
        <a:off x="0" y="2900183"/>
        <a:ext cx="8798814"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29DF-65EA-459C-82B5-04CA363DB93D}" type="datetimeFigureOut">
              <a:rPr lang="en-CA" smtClean="0"/>
              <a:t>2023-10-16</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FEC38-6D6E-4035-A84F-A645E1E9AA84}" type="slidenum">
              <a:rPr lang="en-CA" smtClean="0"/>
              <a:t>‹#›</a:t>
            </a:fld>
            <a:endParaRPr lang="en-CA" dirty="0"/>
          </a:p>
        </p:txBody>
      </p:sp>
    </p:spTree>
    <p:extLst>
      <p:ext uri="{BB962C8B-B14F-4D97-AF65-F5344CB8AC3E}">
        <p14:creationId xmlns:p14="http://schemas.microsoft.com/office/powerpoint/2010/main" val="394000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about/cclicens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Ce diaporama est distribué selon les termes de la licence non commerciale « Creative Commons Attribution », qui permet la réutilisation, la distribution et la reproduction de la présentation sans modifications, à condition que l'œuvre originale soit correctement citée et que la réutilisation soit limitée à des fins non commerciales. (</a:t>
            </a:r>
            <a:r>
              <a:rPr lang="en-US" dirty="0">
                <a:hlinkClick r:id="rId3"/>
              </a:rPr>
              <a:t>https://creativecommons.org/about/cclicenses/</a:t>
            </a:r>
            <a:r>
              <a:rPr lang="en-US" dirty="0"/>
              <a:t>)</a:t>
            </a:r>
            <a:endParaRPr lang="en-US" sz="120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Voici une brève présentation de la profession. Notre objectif consiste à la rendre accessible aux étudiants des écoles secondaires, et au grand public pour qu’ils disposent d’informations sur la profession. Nous avons laissé quelques notes sur chaque diapo pour vous aider et/ou guider.</a:t>
            </a:r>
            <a:endParaRPr lang="en-US" sz="1200" i="0" kern="1200" dirty="0">
              <a:solidFill>
                <a:schemeClr val="tx1"/>
              </a:solidFill>
              <a:effectLst/>
              <a:latin typeface="+mn-lt"/>
              <a:ea typeface="+mn-ea"/>
              <a:cs typeface="+mn-cs"/>
            </a:endParaRPr>
          </a:p>
          <a:p>
            <a:endParaRPr lang="en-US" i="0" dirty="0"/>
          </a:p>
          <a:p>
            <a:r>
              <a:rPr lang="fr-CA" sz="1200" i="0" kern="1200" dirty="0">
                <a:solidFill>
                  <a:schemeClr val="tx1"/>
                </a:solidFill>
                <a:effectLst/>
                <a:latin typeface="+mn-lt"/>
                <a:ea typeface="+mn-ea"/>
                <a:cs typeface="+mn-cs"/>
              </a:rPr>
              <a:t>Sur l’avant-dernière diapositive, un lien mène à une vidéo de 56 secondes. Si vous le survolez en mode Diaporama, vous pourrez le lire. Pour cela, une connexion Internet est nécessaire.</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i="0" dirty="0"/>
          </a:p>
          <a:p>
            <a:r>
              <a:rPr lang="fr-CA" sz="1200" i="0" kern="1200" dirty="0">
                <a:solidFill>
                  <a:schemeClr val="tx1"/>
                </a:solidFill>
                <a:effectLst/>
                <a:latin typeface="+mn-lt"/>
                <a:ea typeface="+mn-ea"/>
                <a:cs typeface="+mn-cs"/>
              </a:rPr>
              <a:t>Nous vous encourageons à apporter du matériel ou d’autres éléments visuels avec vous pour la présentation. Il peut s’agir de quelque chose d’aussi simple qu’un stéthoscope, de masques, d’une canule à oxygène, des inhalateurs et/ou un oxymètre de pouls, ou encore du matériel plus élaboré comme un mannequin d’intubation, un spiromètre et des articles connexes. Bien entendu, ce que vous emportez dépend de ce que vous pouvez vous procurer.</a:t>
            </a:r>
            <a:endParaRPr lang="en-US" sz="1200" i="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Si vous utilisez ces diapos, n’hésitez pas à nous dire comment s’est déroulé votre événement ! Envoyez-nous un courriel et parlez-nous en : csrt@csrt.com. </a:t>
            </a:r>
          </a:p>
          <a:p>
            <a:endParaRPr lang="fr-CA" sz="1200" i="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Dans cette présentation, le masculin inclut le féminin et est utilisé, sans discrimination, afin d’alléger le texte.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1</a:t>
            </a:fld>
            <a:endParaRPr lang="en-CA" dirty="0"/>
          </a:p>
        </p:txBody>
      </p:sp>
    </p:spTree>
    <p:extLst>
      <p:ext uri="{BB962C8B-B14F-4D97-AF65-F5344CB8AC3E}">
        <p14:creationId xmlns:p14="http://schemas.microsoft.com/office/powerpoint/2010/main" val="28191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rgbClr val="052572"/>
                </a:solidFill>
                <a:effectLst/>
                <a:latin typeface="+mn-lt"/>
                <a:ea typeface="+mn-ea"/>
                <a:cs typeface="+mn-cs"/>
              </a:rPr>
              <a:t>Voici des déclarations générales sur les thérapeutes respiratoires. Élaborez à l’aide de votre expérience si vous le souhaitez. Points à considérer :</a:t>
            </a:r>
            <a:endParaRPr lang="en-US" sz="1200" i="0" kern="1200" dirty="0">
              <a:solidFill>
                <a:srgbClr val="052572"/>
              </a:solidFill>
              <a:effectLst/>
              <a:latin typeface="+mn-lt"/>
              <a:ea typeface="+mn-ea"/>
              <a:cs typeface="+mn-cs"/>
            </a:endParaRPr>
          </a:p>
          <a:p>
            <a:pPr lvl="0"/>
            <a:endParaRPr lang="fr-CA"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Racontez une expérience au cours de laquelle vous avez agi d’une manière que d’autres professionnels de la santé n’auraient pas pu adopter. Par exemple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vécu un jour où vous avez rencontré des difficultés avec les voies respiratoires</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vécu un moment décisif avec un patient où il vous a confié qu’il comprenait enfin quand utiliser ses médicaments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été en mesure d’aider à mobiliser un patient en soins intensifs ou à gérer le circuit des voies respiratoires et du ventilateur pour qu’un parent puisse tenir son nouveau-né qui avait besoin d’une ventilation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aidé à ramener à son domicile un patient ayant des besoins respiratoires complexes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Etc.</a:t>
            </a:r>
            <a:endParaRPr lang="en-US"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Parlez du mode de fonctionnement des thérapeutes respiratoires au sein d’une équipe de soins élargie : ils travaillent aux côtés de médecins, d’infirmières, de physiothérapeutes, de pharmaciens, etc., et chacun utilise son expertise pour prodiguer des soins sécuritaires et efficaces, même s’ils ne voient pas tous les patients en même temps. </a:t>
            </a:r>
            <a:endParaRPr lang="en-US"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Selon votre expérience, parlez du degré d’indépendance ou d’autonomie dont disposent les thérapeutes respiratoires.</a:t>
            </a:r>
            <a:endParaRPr lang="en-US" sz="1200" i="0" kern="1200" dirty="0">
              <a:solidFill>
                <a:srgbClr val="052572"/>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2</a:t>
            </a:fld>
            <a:endParaRPr lang="en-CA" dirty="0"/>
          </a:p>
        </p:txBody>
      </p:sp>
    </p:spTree>
    <p:extLst>
      <p:ext uri="{BB962C8B-B14F-4D97-AF65-F5344CB8AC3E}">
        <p14:creationId xmlns:p14="http://schemas.microsoft.com/office/powerpoint/2010/main" val="23164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Cette diapo n’englobe évidemment pas tous les domaines dans lesquels les thérapeutes respiratoires exercent, mais les plus courants et ceux sur lesquels nous recevons le plus de questions de la part de personnes souhaitant en savoir plus sur la profession. Vous pouvez également mentionner d’autres domaines : fabricants de matériels ou de produits pharmaceutiques, associations et organismes de réglementation, rôles de gestion, recherche, formation sur l’accès à la pratique, et plus.</a:t>
            </a:r>
          </a:p>
          <a:p>
            <a:endParaRPr lang="en-US"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À mentionner :</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kern="1200" dirty="0">
                <a:solidFill>
                  <a:schemeClr val="tx1"/>
                </a:solidFill>
                <a:effectLst/>
                <a:latin typeface="+mn-lt"/>
                <a:ea typeface="+mn-ea"/>
                <a:cs typeface="+mn-cs"/>
              </a:rPr>
              <a:t>Partagez votre expérience en tant que thérapeute respiratoire — où travaillez-vous et où avez-vous travaillé?</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kern="1200" dirty="0">
                <a:solidFill>
                  <a:schemeClr val="tx1"/>
                </a:solidFill>
                <a:effectLst/>
                <a:latin typeface="+mn-lt"/>
                <a:ea typeface="+mn-ea"/>
                <a:cs typeface="+mn-cs"/>
              </a:rPr>
              <a:t>Dans quelle mesure les thérapeutes respiratoires ont-ils été essentiels pendant la pandémie (traitements cruciaux, comme l’oxygénothérapie ou l’insertion des voies respiratoires et la ventilation mécanique pour les patients incapables de respirer seuls). </a:t>
            </a:r>
            <a:r>
              <a:rPr lang="en-US" sz="1200" i="0" kern="1200" dirty="0">
                <a:solidFill>
                  <a:schemeClr val="tx1"/>
                </a:solidFill>
                <a:effectLst/>
                <a:latin typeface="+mn-lt"/>
                <a:ea typeface="+mn-ea"/>
                <a:cs typeface="+mn-cs"/>
              </a:rPr>
              <a:t> </a:t>
            </a:r>
            <a:r>
              <a:rPr lang="fr-CA" sz="1200" i="0" kern="1200" dirty="0">
                <a:solidFill>
                  <a:schemeClr val="tx1"/>
                </a:solidFill>
                <a:effectLst/>
                <a:latin typeface="+mn-lt"/>
                <a:ea typeface="+mn-ea"/>
                <a:cs typeface="+mn-cs"/>
              </a:rPr>
              <a:t>Les thérapeutes respiratoires étaient aux premières lignes dans toutes les communautés, et ils prodiguaient des soins aux Canadiens dans les hôpitaux, à domicile et virtuellement. Ils ont également travaillé dans des cliniques de vaccination. </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CA" i="0" dirty="0"/>
          </a:p>
        </p:txBody>
      </p:sp>
      <p:sp>
        <p:nvSpPr>
          <p:cNvPr id="4" name="Slide Number Placeholder 3"/>
          <p:cNvSpPr>
            <a:spLocks noGrp="1"/>
          </p:cNvSpPr>
          <p:nvPr>
            <p:ph type="sldNum" sz="quarter" idx="5"/>
          </p:nvPr>
        </p:nvSpPr>
        <p:spPr/>
        <p:txBody>
          <a:bodyPr/>
          <a:lstStyle/>
          <a:p>
            <a:fld id="{E21FEC38-6D6E-4035-A84F-A645E1E9AA84}" type="slidenum">
              <a:rPr lang="en-CA" smtClean="0"/>
              <a:t>3</a:t>
            </a:fld>
            <a:endParaRPr lang="en-CA" dirty="0"/>
          </a:p>
        </p:txBody>
      </p:sp>
    </p:spTree>
    <p:extLst>
      <p:ext uri="{BB962C8B-B14F-4D97-AF65-F5344CB8AC3E}">
        <p14:creationId xmlns:p14="http://schemas.microsoft.com/office/powerpoint/2010/main" val="19321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Ceci s’agit de déclarations générales sur les activités des thérapeutes respiratoires. Pensez à développer ces points ou à décrire votre quart de travail typique.</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4</a:t>
            </a:fld>
            <a:endParaRPr lang="en-CA" dirty="0"/>
          </a:p>
        </p:txBody>
      </p:sp>
    </p:spTree>
    <p:extLst>
      <p:ext uri="{BB962C8B-B14F-4D97-AF65-F5344CB8AC3E}">
        <p14:creationId xmlns:p14="http://schemas.microsoft.com/office/powerpoint/2010/main" val="373455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quelques photos génériques de ce que font les thérapeutes respiratoires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Débordement des soins en soins intensifs pendant la pandémie de COVID-19</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Sensibilisation du patient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Préparation à la réanimation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Assistance à l’anesthésie</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Parlez de votre expérience : où travaillez-vous en particulier? Qu’avez-vous fait d’autre en tant que thérapeute respiratoire?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5</a:t>
            </a:fld>
            <a:endParaRPr lang="en-CA" dirty="0"/>
          </a:p>
        </p:txBody>
      </p:sp>
    </p:spTree>
    <p:extLst>
      <p:ext uri="{BB962C8B-B14F-4D97-AF65-F5344CB8AC3E}">
        <p14:creationId xmlns:p14="http://schemas.microsoft.com/office/powerpoint/2010/main" val="14409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Pensez à vous renseigner sur votre programme local et à en parler à votre public. Ou, parlez-lui de votre formation pour devenir thérapeute respiratoire.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conditions d’admission à un programme de thérapie respiratoire sont différentes d’un programme à l’autre. Encouragez le public à consulter les sites Web des écoles et des universités pour en savoir plus.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règle générale, les étudiants terminent la théorie et les travaux pratiques avant d’entamer une composante approfondie de formation clinique. Chaque programme est un peu différent (certains peuvent comprendre des expériences cliniques dès la première année, par exemple), mais les programmes accrédités répondent aux normes éducatives des thérapeutes respiratoires. Une liste des programmes accrédités est disponible en ligne via Agrément Canada, mais la plupart des publics ne poseront pas de questions sur ce détail particulier. Vous trouverez plus d’informations à ce sujet sur le site Web de la CSRT grâce au code QR figurant à la fin de cette présentation.</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collèges offrent des diplômes ou des diplômes avancés, et des passerelles permettent aux étudiants ayant obtenu leur diplôme d’un programme collégial d’obtenir un diplôme en thérapie respiratoire. Des programmes universitaires permettent aussi d’obtenir un diplôme.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L’exigence visant à réussir l’examen national de thérapeute respiratoire (de Health Professionals </a:t>
            </a:r>
            <a:r>
              <a:rPr lang="fr-CA" sz="1200" kern="1200" dirty="0" err="1">
                <a:solidFill>
                  <a:schemeClr val="tx1"/>
                </a:solidFill>
                <a:effectLst/>
                <a:latin typeface="+mn-lt"/>
                <a:ea typeface="+mn-ea"/>
                <a:cs typeface="+mn-cs"/>
              </a:rPr>
              <a:t>Testing</a:t>
            </a:r>
            <a:r>
              <a:rPr lang="fr-CA" sz="1200" kern="1200" dirty="0">
                <a:solidFill>
                  <a:schemeClr val="tx1"/>
                </a:solidFill>
                <a:effectLst/>
                <a:latin typeface="+mn-lt"/>
                <a:ea typeface="+mn-ea"/>
                <a:cs typeface="+mn-cs"/>
              </a:rPr>
              <a:t> Canada, anciennement le CBRC) varie au Canada. Le Québec ne l’exige pas, par exemple. </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6</a:t>
            </a:fld>
            <a:endParaRPr lang="en-CA" dirty="0"/>
          </a:p>
        </p:txBody>
      </p:sp>
    </p:spTree>
    <p:extLst>
      <p:ext uri="{BB962C8B-B14F-4D97-AF65-F5344CB8AC3E}">
        <p14:creationId xmlns:p14="http://schemas.microsoft.com/office/powerpoint/2010/main" val="6957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Nous avons besoin de plus de thérapeutes respiratoires pour, entre autres, les raisons suivantes : le départ à la retraite, le déplacement de thérapeutes respiratoires dans de nouveaux rôles en plus grand nombre (dans la gestion, par exemple), le vieillissement de la population, l’augmentation de la prévalence des maladies respiratoires chroniques et aiguës, l’expertise des thérapeutes respiratoires utilisée pour combler les lacunes dues aux pénuries de médecins et d’infirmières (p. ex. : assistants en anesthésie, thérapeutes respiratoires utilisés dans les salles d’urgence), changements de carrière (hors du secteur de la santé).</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y a une réciprocité en ce qui concerne les permis de pratique entre les provinces. (Un thérapeute respiratoire doit toujours s’enregistrer avec l’organisme d’agrément s’il déménage dans une province réglementée. À date (l’automne 2023), la Colombie-Britannique et les trois territoires sont les seuls juridictions qui ne sont pas encore réglementés.)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7</a:t>
            </a:fld>
            <a:endParaRPr lang="en-CA" dirty="0"/>
          </a:p>
        </p:txBody>
      </p:sp>
    </p:spTree>
    <p:extLst>
      <p:ext uri="{BB962C8B-B14F-4D97-AF65-F5344CB8AC3E}">
        <p14:creationId xmlns:p14="http://schemas.microsoft.com/office/powerpoint/2010/main" val="362756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vidéo de 56 secondes peut être lue en survolant la diapositive et en cliquant sur l'icône de lecture triangulaire.</a:t>
            </a:r>
            <a:endParaRPr lang="en-US" dirty="0"/>
          </a:p>
        </p:txBody>
      </p:sp>
      <p:sp>
        <p:nvSpPr>
          <p:cNvPr id="4" name="Slide Number Placeholder 3"/>
          <p:cNvSpPr>
            <a:spLocks noGrp="1"/>
          </p:cNvSpPr>
          <p:nvPr>
            <p:ph type="sldNum" sz="quarter" idx="5"/>
          </p:nvPr>
        </p:nvSpPr>
        <p:spPr/>
        <p:txBody>
          <a:bodyPr/>
          <a:lstStyle/>
          <a:p>
            <a:fld id="{E21FEC38-6D6E-4035-A84F-A645E1E9AA84}" type="slidenum">
              <a:rPr lang="en-CA" smtClean="0"/>
              <a:t>8</a:t>
            </a:fld>
            <a:endParaRPr lang="en-CA" dirty="0"/>
          </a:p>
        </p:txBody>
      </p:sp>
    </p:spTree>
    <p:extLst>
      <p:ext uri="{BB962C8B-B14F-4D97-AF65-F5344CB8AC3E}">
        <p14:creationId xmlns:p14="http://schemas.microsoft.com/office/powerpoint/2010/main" val="252172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FEC38-6D6E-4035-A84F-A645E1E9AA84}" type="slidenum">
              <a:rPr lang="en-CA" smtClean="0"/>
              <a:t>9</a:t>
            </a:fld>
            <a:endParaRPr lang="en-CA" dirty="0"/>
          </a:p>
        </p:txBody>
      </p:sp>
    </p:spTree>
    <p:extLst>
      <p:ext uri="{BB962C8B-B14F-4D97-AF65-F5344CB8AC3E}">
        <p14:creationId xmlns:p14="http://schemas.microsoft.com/office/powerpoint/2010/main" val="29480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9C-0F45-4AC8-8813-89427526F6D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754F56-484A-4845-B133-B55059FEF5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39CBF8-CBE8-4774-B708-7A92B7602FFA}"/>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2ABC2A65-BF73-4341-B5CF-A47DD3DD599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CEA4D1-D404-426A-828B-4E3C15FF03A6}"/>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69894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3FA1-DDD5-4ACF-9BB2-2C3F3E8D0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6617CC-8845-498B-A3AF-935D790FE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45B6C-7328-4DD4-A861-FCB38C7DF391}"/>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D70C9B17-1ECD-45C6-8395-DAC1DE3DFDE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087A74-4C77-4BE4-8EBD-ABB7145D9ED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184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9CE74-5A9F-48B7-9367-4CA8257C28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631EC-0E7F-4026-A827-9FAFFACC7AB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3224-5CB2-435A-9D15-DED56827C89B}"/>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45C2C9DA-8437-4A25-B053-E3026871422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91A9104-78A9-4A84-9178-E7456ECC921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29348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65701"/>
            <a:ext cx="7691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549775" y="2953417"/>
            <a:ext cx="2484900" cy="1560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26312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A82-FACC-4F52-B832-155D89B53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B6E34-83B1-46AC-AE70-6678AF47D8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5D149-51BE-42AA-BCC1-813735C1CC5F}"/>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8AACDC12-F6C0-4EE9-BA57-189E99B8ED2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07CF75-910A-4F9B-9FB6-7DDA711781BC}"/>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03340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D539-1787-4098-9E96-C6FA7D4649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080F286-28CD-4FE8-B5B1-84A98831B6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A9C19F-5C85-461F-9641-16AD7A681F93}"/>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E1C8596A-57D6-4200-9259-0602DDCED98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953AE39-3A6F-4894-B32C-7C013FC51912}"/>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78677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43D4-67C5-4746-94A4-24A9A21B9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DED68-7291-4B0D-91E3-5F970FF5F27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F5E2D-405B-48EC-B6DA-1A834F6161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279C7-7D13-454A-BAC8-F3DF341E9E49}"/>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C13EBADA-E8AD-4DC7-AC43-5FDE2D0FE3F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4C03B87-C9F2-4FFE-A6AE-9DED86830599}"/>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5548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FF14-A365-416E-9632-B97324420A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519DD-0751-4B34-A336-691B7ACF93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7BC2B4-6C7B-4298-9845-6F6DE3579AF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B7FBC-3000-412F-B905-7FEF8B1C0D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9AE4E66-A133-4CDC-903A-B884AB80BF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BBA3B-3EE6-4B51-B5BB-3E0B60DB28B6}"/>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8" name="Footer Placeholder 7">
            <a:extLst>
              <a:ext uri="{FF2B5EF4-FFF2-40B4-BE49-F238E27FC236}">
                <a16:creationId xmlns:a16="http://schemas.microsoft.com/office/drawing/2014/main" id="{3E9D0247-CA4B-4251-9DFD-BD0983D12F5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6D4D736-97E3-4863-952B-60645374C5A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257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E842-9117-4795-BB73-E03E186AD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72BA1-8783-4929-85EB-E6CC0BAB3A7D}"/>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4" name="Footer Placeholder 3">
            <a:extLst>
              <a:ext uri="{FF2B5EF4-FFF2-40B4-BE49-F238E27FC236}">
                <a16:creationId xmlns:a16="http://schemas.microsoft.com/office/drawing/2014/main" id="{B4F81868-8BF8-42A3-857F-9D53D1DA0CB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FF7B3E2-D992-4005-AD83-1BEEAB9A0CF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43674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2FBDE-361D-44E6-BE47-E6D2D5032B4B}"/>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3" name="Footer Placeholder 2">
            <a:extLst>
              <a:ext uri="{FF2B5EF4-FFF2-40B4-BE49-F238E27FC236}">
                <a16:creationId xmlns:a16="http://schemas.microsoft.com/office/drawing/2014/main" id="{E4B69C17-4410-421E-A7A9-C9983EB6116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D992AE8-9937-485F-8838-B06BEAE66C9B}"/>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3729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3146-0FB5-48D9-80F0-2A5A6864D5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226DC-DFDD-4D34-A687-F28D91DA99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6CA2F-BD9A-4313-9F6B-1EF9126C58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6E0F3A3-94F4-4AFF-A83F-E6FE6593A218}"/>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38BBB63D-3447-421E-B4A6-45FD9382C8D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A35770C-3A13-44D3-BDC9-E9DF0C9D372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99868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8DB-14D4-4B0E-988E-A017F70CF8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D2398A-B48D-48A5-9C24-0F1F3195DF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D58B15B-9ACC-4FF7-8F10-CAB4333B83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CD079D-EBAF-4286-B3BB-3CE62A8185F8}"/>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146D5A7A-EF92-4F0B-AC21-217FCB145A7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66D6349-CCB2-43F7-89B4-AF085EAA110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9527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1A9CF-66E0-44DE-99E6-04C598D7404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DBF25-F476-4D6C-A136-05B6FFAECA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7A26B-0EB3-47CC-98F5-B09C78830D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EA3D3BDD-F225-42DB-87BF-5559CAA015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08681BE-DADD-4A8C-9E3F-05DEC81996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4C6835-1DFE-4742-8FA2-91A4FB976587}" type="slidenum">
              <a:rPr lang="en-CA" smtClean="0"/>
              <a:t>‹#›</a:t>
            </a:fld>
            <a:endParaRPr lang="en-CA" dirty="0"/>
          </a:p>
        </p:txBody>
      </p:sp>
    </p:spTree>
    <p:extLst>
      <p:ext uri="{BB962C8B-B14F-4D97-AF65-F5344CB8AC3E}">
        <p14:creationId xmlns:p14="http://schemas.microsoft.com/office/powerpoint/2010/main" val="12330795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_popup?v=7BZdkmsjSL4"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www.csrt.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9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AC5D-B171-3182-9F94-9090B05C8EB5}"/>
              </a:ext>
            </a:extLst>
          </p:cNvPr>
          <p:cNvSpPr>
            <a:spLocks noGrp="1"/>
          </p:cNvSpPr>
          <p:nvPr>
            <p:ph type="ctrTitle"/>
          </p:nvPr>
        </p:nvSpPr>
        <p:spPr>
          <a:xfrm>
            <a:off x="266700" y="5551825"/>
            <a:ext cx="8441464" cy="739880"/>
          </a:xfrm>
        </p:spPr>
        <p:txBody>
          <a:bodyPr anchor="b">
            <a:noAutofit/>
          </a:bodyPr>
          <a:lstStyle/>
          <a:p>
            <a:r>
              <a:rPr lang="fr-CA" sz="4400" b="1" dirty="0">
                <a:solidFill>
                  <a:schemeClr val="bg1"/>
                </a:solidFill>
              </a:rPr>
              <a:t>Qu’est-ce qu’un thérapeute respiratoire?</a:t>
            </a:r>
            <a:endParaRPr lang="en-US" sz="4400" b="1" dirty="0">
              <a:solidFill>
                <a:schemeClr val="bg1"/>
              </a:solidFill>
            </a:endParaRPr>
          </a:p>
        </p:txBody>
      </p:sp>
      <p:pic>
        <p:nvPicPr>
          <p:cNvPr id="5" name="Picture 4" descr="A group of people posing for a photo&#10;&#10;Description automatically generated">
            <a:extLst>
              <a:ext uri="{FF2B5EF4-FFF2-40B4-BE49-F238E27FC236}">
                <a16:creationId xmlns:a16="http://schemas.microsoft.com/office/drawing/2014/main" id="{CFBBAA93-1FDF-FD0C-8C1C-52376DF7084A}"/>
              </a:ext>
            </a:extLst>
          </p:cNvPr>
          <p:cNvPicPr>
            <a:picLocks noChangeAspect="1"/>
          </p:cNvPicPr>
          <p:nvPr/>
        </p:nvPicPr>
        <p:blipFill rotWithShape="1">
          <a:blip r:embed="rId3"/>
          <a:srcRect b="14166"/>
          <a:stretch/>
        </p:blipFill>
        <p:spPr>
          <a:xfrm>
            <a:off x="20" y="10"/>
            <a:ext cx="9143979" cy="5616027"/>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Rectangle 5">
            <a:extLst>
              <a:ext uri="{FF2B5EF4-FFF2-40B4-BE49-F238E27FC236}">
                <a16:creationId xmlns:a16="http://schemas.microsoft.com/office/drawing/2014/main" id="{8F7757F6-2577-E241-7B87-D1247D7B913F}"/>
              </a:ext>
            </a:extLst>
          </p:cNvPr>
          <p:cNvSpPr/>
          <p:nvPr/>
        </p:nvSpPr>
        <p:spPr>
          <a:xfrm>
            <a:off x="0" y="6358071"/>
            <a:ext cx="9144000" cy="499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27349F36-FA07-4DC4-8D36-1363C18CE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419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56EFC1-4F34-E587-54E5-083F750E83A7}"/>
              </a:ext>
            </a:extLst>
          </p:cNvPr>
          <p:cNvSpPr txBox="1">
            <a:spLocks/>
          </p:cNvSpPr>
          <p:nvPr/>
        </p:nvSpPr>
        <p:spPr>
          <a:xfrm>
            <a:off x="1" y="93555"/>
            <a:ext cx="90802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b="1" dirty="0">
                <a:solidFill>
                  <a:srgbClr val="014A8E"/>
                </a:solidFill>
                <a:latin typeface="+mn-lt"/>
              </a:rPr>
              <a:t>Qu’est-ce qu’un thérapeute respiratoire?</a:t>
            </a:r>
            <a:endParaRPr lang="en-US" sz="4000" b="1" dirty="0">
              <a:solidFill>
                <a:srgbClr val="014A8E"/>
              </a:solidFill>
              <a:latin typeface="+mn-lt"/>
            </a:endParaRPr>
          </a:p>
        </p:txBody>
      </p:sp>
      <p:sp>
        <p:nvSpPr>
          <p:cNvPr id="5" name="Rectangle: Rounded Corners 4">
            <a:extLst>
              <a:ext uri="{FF2B5EF4-FFF2-40B4-BE49-F238E27FC236}">
                <a16:creationId xmlns:a16="http://schemas.microsoft.com/office/drawing/2014/main" id="{354E9463-20B1-AF0B-86E1-3B57AD353FFE}"/>
              </a:ext>
            </a:extLst>
          </p:cNvPr>
          <p:cNvSpPr/>
          <p:nvPr/>
        </p:nvSpPr>
        <p:spPr>
          <a:xfrm>
            <a:off x="512956" y="1330454"/>
            <a:ext cx="8084634" cy="1325563"/>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FFC0946E-5935-1043-A080-08BD2BBEE090}"/>
              </a:ext>
            </a:extLst>
          </p:cNvPr>
          <p:cNvSpPr txBox="1"/>
          <p:nvPr/>
        </p:nvSpPr>
        <p:spPr>
          <a:xfrm>
            <a:off x="1637645" y="1589694"/>
            <a:ext cx="6612673" cy="830997"/>
          </a:xfrm>
          <a:prstGeom prst="rect">
            <a:avLst/>
          </a:prstGeom>
          <a:noFill/>
        </p:spPr>
        <p:txBody>
          <a:bodyPr wrap="square">
            <a:spAutoFit/>
          </a:bodyPr>
          <a:lstStyle/>
          <a:p>
            <a:r>
              <a:rPr lang="fr-CA" sz="2400" dirty="0">
                <a:solidFill>
                  <a:schemeClr val="bg1"/>
                </a:solidFill>
              </a:rPr>
              <a:t>Les thérapeutes respiratoires sont des membres importants et respectés de l’équipe soignante.</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3751BF00-1D78-4B44-8071-A31FAF3947A7}"/>
              </a:ext>
            </a:extLst>
          </p:cNvPr>
          <p:cNvSpPr/>
          <p:nvPr/>
        </p:nvSpPr>
        <p:spPr>
          <a:xfrm>
            <a:off x="512956" y="2779988"/>
            <a:ext cx="8084634" cy="1736677"/>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F56706A-0562-3998-B7BC-D8DCAFB3998A}"/>
              </a:ext>
            </a:extLst>
          </p:cNvPr>
          <p:cNvSpPr txBox="1"/>
          <p:nvPr/>
        </p:nvSpPr>
        <p:spPr>
          <a:xfrm>
            <a:off x="1637645" y="2863496"/>
            <a:ext cx="6993399" cy="1569660"/>
          </a:xfrm>
          <a:prstGeom prst="rect">
            <a:avLst/>
          </a:prstGeom>
          <a:noFill/>
        </p:spPr>
        <p:txBody>
          <a:bodyPr wrap="square">
            <a:spAutoFit/>
          </a:bodyPr>
          <a:lstStyle/>
          <a:p>
            <a:r>
              <a:rPr lang="fr-CA" sz="2400" dirty="0">
                <a:solidFill>
                  <a:schemeClr val="bg1"/>
                </a:solidFill>
              </a:rPr>
              <a:t>Ce sont des professionnels qualifiés qui aident les personnes de tous âges à gérer des problèmes pulmonaires, cardiaques, et liés à d’autres organes (p. ex. asthme, crise cardiaque, insuffisance respiratoire).</a:t>
            </a:r>
            <a:endParaRPr lang="en-US" sz="2400" dirty="0">
              <a:solidFill>
                <a:schemeClr val="bg1"/>
              </a:solidFill>
            </a:endParaRPr>
          </a:p>
        </p:txBody>
      </p:sp>
      <p:sp>
        <p:nvSpPr>
          <p:cNvPr id="13" name="Rectangle: Rounded Corners 12">
            <a:extLst>
              <a:ext uri="{FF2B5EF4-FFF2-40B4-BE49-F238E27FC236}">
                <a16:creationId xmlns:a16="http://schemas.microsoft.com/office/drawing/2014/main" id="{2CBD8399-3149-3C5B-C2C3-1CA6F8A65226}"/>
              </a:ext>
            </a:extLst>
          </p:cNvPr>
          <p:cNvSpPr/>
          <p:nvPr/>
        </p:nvSpPr>
        <p:spPr>
          <a:xfrm>
            <a:off x="512956" y="4657518"/>
            <a:ext cx="8084634" cy="1446652"/>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F2C3F7B3-D6F6-8753-FC66-5D1AF485EE8E}"/>
              </a:ext>
            </a:extLst>
          </p:cNvPr>
          <p:cNvSpPr txBox="1"/>
          <p:nvPr/>
        </p:nvSpPr>
        <p:spPr>
          <a:xfrm>
            <a:off x="1637644" y="4780679"/>
            <a:ext cx="6612673" cy="1200329"/>
          </a:xfrm>
          <a:prstGeom prst="rect">
            <a:avLst/>
          </a:prstGeom>
          <a:noFill/>
        </p:spPr>
        <p:txBody>
          <a:bodyPr wrap="square">
            <a:spAutoFit/>
          </a:bodyPr>
          <a:lstStyle/>
          <a:p>
            <a:r>
              <a:rPr lang="fr-CA" sz="2400" dirty="0">
                <a:solidFill>
                  <a:schemeClr val="bg1"/>
                </a:solidFill>
              </a:rPr>
              <a:t>Acteurs uniques du système de santé, ils possèdent une expertise en soins cardio-pulmonaires que les autres professionnels de la santé n’ont pas.</a:t>
            </a:r>
            <a:endParaRPr lang="en-US" sz="2400" dirty="0">
              <a:solidFill>
                <a:schemeClr val="bg1"/>
              </a:solidFill>
            </a:endParaRPr>
          </a:p>
        </p:txBody>
      </p:sp>
      <p:sp>
        <p:nvSpPr>
          <p:cNvPr id="18" name="Rectangle 17" descr="Doctor">
            <a:extLst>
              <a:ext uri="{FF2B5EF4-FFF2-40B4-BE49-F238E27FC236}">
                <a16:creationId xmlns:a16="http://schemas.microsoft.com/office/drawing/2014/main" id="{2678FA59-071F-8DAB-5114-45F89FD582B8}"/>
              </a:ext>
            </a:extLst>
          </p:cNvPr>
          <p:cNvSpPr/>
          <p:nvPr/>
        </p:nvSpPr>
        <p:spPr>
          <a:xfrm>
            <a:off x="703316" y="1536496"/>
            <a:ext cx="934328" cy="93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dirty="0"/>
          </a:p>
        </p:txBody>
      </p:sp>
      <p:pic>
        <p:nvPicPr>
          <p:cNvPr id="20" name="Graphic 19" descr="Lungs outline">
            <a:extLst>
              <a:ext uri="{FF2B5EF4-FFF2-40B4-BE49-F238E27FC236}">
                <a16:creationId xmlns:a16="http://schemas.microsoft.com/office/drawing/2014/main" id="{58D18C00-7D03-A90A-239B-10D23D397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3142589"/>
            <a:ext cx="914400" cy="914400"/>
          </a:xfrm>
          <a:prstGeom prst="rect">
            <a:avLst/>
          </a:prstGeom>
        </p:spPr>
      </p:pic>
      <p:pic>
        <p:nvPicPr>
          <p:cNvPr id="22" name="Graphic 21" descr="First aid kit with solid fill">
            <a:extLst>
              <a:ext uri="{FF2B5EF4-FFF2-40B4-BE49-F238E27FC236}">
                <a16:creationId xmlns:a16="http://schemas.microsoft.com/office/drawing/2014/main" id="{CDACEEF6-795D-968A-2A3B-DFA39D1670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4923643"/>
            <a:ext cx="914400" cy="914400"/>
          </a:xfrm>
          <a:prstGeom prst="rect">
            <a:avLst/>
          </a:prstGeom>
        </p:spPr>
      </p:pic>
      <p:pic>
        <p:nvPicPr>
          <p:cNvPr id="14" name="Picture 13">
            <a:extLst>
              <a:ext uri="{FF2B5EF4-FFF2-40B4-BE49-F238E27FC236}">
                <a16:creationId xmlns:a16="http://schemas.microsoft.com/office/drawing/2014/main" id="{B3E5603C-4701-4E2B-9813-1099F8423E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6148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F0ABB16-2D66-80F9-7D7D-5C305BB9D02F}"/>
              </a:ext>
            </a:extLst>
          </p:cNvPr>
          <p:cNvSpPr>
            <a:spLocks noGrp="1"/>
          </p:cNvSpPr>
          <p:nvPr>
            <p:ph type="title"/>
          </p:nvPr>
        </p:nvSpPr>
        <p:spPr>
          <a:xfrm>
            <a:off x="171450" y="318949"/>
            <a:ext cx="8782050" cy="1133693"/>
          </a:xfrm>
        </p:spPr>
        <p:txBody>
          <a:bodyPr vert="horz" lIns="91440" tIns="45720" rIns="91440" bIns="45720" rtlCol="0" anchor="ctr">
            <a:normAutofit fontScale="90000"/>
          </a:bodyPr>
          <a:lstStyle/>
          <a:p>
            <a:pPr algn="ctr" defTabSz="914400">
              <a:spcBef>
                <a:spcPct val="0"/>
              </a:spcBef>
            </a:pPr>
            <a:r>
              <a:rPr lang="en-US" sz="4000" b="1" kern="1200" dirty="0" err="1">
                <a:solidFill>
                  <a:srgbClr val="014A8E"/>
                </a:solidFill>
                <a:latin typeface="+mn-lt"/>
                <a:ea typeface="+mj-ea"/>
                <a:cs typeface="+mj-cs"/>
              </a:rPr>
              <a:t>Où</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travaillent</a:t>
            </a:r>
            <a:r>
              <a:rPr lang="en-US" sz="4000" b="1" kern="1200" dirty="0">
                <a:solidFill>
                  <a:srgbClr val="014A8E"/>
                </a:solidFill>
                <a:latin typeface="+mn-lt"/>
                <a:ea typeface="+mj-ea"/>
                <a:cs typeface="+mj-cs"/>
              </a:rPr>
              <a:t> les thérapeutes respiratoires? </a:t>
            </a:r>
          </a:p>
        </p:txBody>
      </p:sp>
      <p:graphicFrame>
        <p:nvGraphicFramePr>
          <p:cNvPr id="6" name="TextBox 5">
            <a:extLst>
              <a:ext uri="{FF2B5EF4-FFF2-40B4-BE49-F238E27FC236}">
                <a16:creationId xmlns:a16="http://schemas.microsoft.com/office/drawing/2014/main" id="{20468DFE-B86D-3081-4390-652F102E3934}"/>
              </a:ext>
            </a:extLst>
          </p:cNvPr>
          <p:cNvGraphicFramePr/>
          <p:nvPr>
            <p:extLst>
              <p:ext uri="{D42A27DB-BD31-4B8C-83A1-F6EECF244321}">
                <p14:modId xmlns:p14="http://schemas.microsoft.com/office/powerpoint/2010/main" val="3079538462"/>
              </p:ext>
            </p:extLst>
          </p:nvPr>
        </p:nvGraphicFramePr>
        <p:xfrm>
          <a:off x="628650" y="1514692"/>
          <a:ext cx="7886700" cy="4786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47C4109-EC09-4093-83D3-A702FD05B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80417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AEBE7A-92D8-137D-1209-753762337391}"/>
              </a:ext>
            </a:extLst>
          </p:cNvPr>
          <p:cNvSpPr>
            <a:spLocks noGrp="1"/>
          </p:cNvSpPr>
          <p:nvPr>
            <p:ph type="title"/>
          </p:nvPr>
        </p:nvSpPr>
        <p:spPr>
          <a:xfrm>
            <a:off x="116958" y="104968"/>
            <a:ext cx="8931349" cy="1325563"/>
          </a:xfrm>
        </p:spPr>
        <p:txBody>
          <a:bodyPr vert="horz" lIns="91440" tIns="45720" rIns="91440" bIns="45720" rtlCol="0" anchor="ctr">
            <a:normAutofit/>
          </a:bodyPr>
          <a:lstStyle/>
          <a:p>
            <a:pPr algn="ctr"/>
            <a:r>
              <a:rPr lang="fr-CA" sz="4000" b="1">
                <a:solidFill>
                  <a:srgbClr val="014A8E"/>
                </a:solidFill>
                <a:latin typeface="+mn-lt"/>
              </a:rPr>
              <a:t>Que font les thérapeutes respiratoires?</a:t>
            </a:r>
            <a:endParaRPr lang="en-US" sz="4000" b="1" dirty="0">
              <a:solidFill>
                <a:srgbClr val="014A8E"/>
              </a:solidFill>
              <a:latin typeface="+mn-lt"/>
            </a:endParaRPr>
          </a:p>
        </p:txBody>
      </p:sp>
      <p:graphicFrame>
        <p:nvGraphicFramePr>
          <p:cNvPr id="6" name="TextBox 9">
            <a:extLst>
              <a:ext uri="{FF2B5EF4-FFF2-40B4-BE49-F238E27FC236}">
                <a16:creationId xmlns:a16="http://schemas.microsoft.com/office/drawing/2014/main" id="{66A609DE-4575-1221-CE07-159BDE6A2289}"/>
              </a:ext>
            </a:extLst>
          </p:cNvPr>
          <p:cNvGraphicFramePr/>
          <p:nvPr>
            <p:extLst>
              <p:ext uri="{D42A27DB-BD31-4B8C-83A1-F6EECF244321}">
                <p14:modId xmlns:p14="http://schemas.microsoft.com/office/powerpoint/2010/main" val="2987813997"/>
              </p:ext>
            </p:extLst>
          </p:nvPr>
        </p:nvGraphicFramePr>
        <p:xfrm>
          <a:off x="236266" y="1231901"/>
          <a:ext cx="8641034" cy="490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EC986E7-C88D-4189-A16F-7BA71B1F8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8046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99209-BEB9-612B-B261-C9A34E1153CB}"/>
              </a:ext>
            </a:extLst>
          </p:cNvPr>
          <p:cNvPicPr>
            <a:picLocks noChangeAspect="1"/>
          </p:cNvPicPr>
          <p:nvPr/>
        </p:nvPicPr>
        <p:blipFill rotWithShape="1">
          <a:blip r:embed="rId3"/>
          <a:srcRect l="4141" r="2" b="2"/>
          <a:stretch/>
        </p:blipFill>
        <p:spPr>
          <a:xfrm>
            <a:off x="149054" y="171717"/>
            <a:ext cx="4353079" cy="3167426"/>
          </a:xfrm>
          <a:prstGeom prst="rect">
            <a:avLst/>
          </a:prstGeom>
        </p:spPr>
      </p:pic>
      <p:pic>
        <p:nvPicPr>
          <p:cNvPr id="16" name="Picture 15">
            <a:extLst>
              <a:ext uri="{FF2B5EF4-FFF2-40B4-BE49-F238E27FC236}">
                <a16:creationId xmlns:a16="http://schemas.microsoft.com/office/drawing/2014/main" id="{4DFC5C20-D606-AB9A-90AB-E6D42F9246B6}"/>
              </a:ext>
            </a:extLst>
          </p:cNvPr>
          <p:cNvPicPr>
            <a:picLocks noChangeAspect="1"/>
          </p:cNvPicPr>
          <p:nvPr/>
        </p:nvPicPr>
        <p:blipFill rotWithShape="1">
          <a:blip r:embed="rId4"/>
          <a:srcRect l="4243" r="2" b="2"/>
          <a:stretch/>
        </p:blipFill>
        <p:spPr>
          <a:xfrm>
            <a:off x="4646529" y="171717"/>
            <a:ext cx="4348413" cy="3167426"/>
          </a:xfrm>
          <a:prstGeom prst="rect">
            <a:avLst/>
          </a:prstGeom>
        </p:spPr>
      </p:pic>
      <p:pic>
        <p:nvPicPr>
          <p:cNvPr id="20" name="Picture 19">
            <a:extLst>
              <a:ext uri="{FF2B5EF4-FFF2-40B4-BE49-F238E27FC236}">
                <a16:creationId xmlns:a16="http://schemas.microsoft.com/office/drawing/2014/main" id="{8F0CAC4A-36A7-7C34-8A3D-E0B1D6A8232E}"/>
              </a:ext>
            </a:extLst>
          </p:cNvPr>
          <p:cNvPicPr>
            <a:picLocks noChangeAspect="1"/>
          </p:cNvPicPr>
          <p:nvPr/>
        </p:nvPicPr>
        <p:blipFill rotWithShape="1">
          <a:blip r:embed="rId5"/>
          <a:srcRect r="3" b="7117"/>
          <a:stretch/>
        </p:blipFill>
        <p:spPr>
          <a:xfrm>
            <a:off x="149054" y="3510858"/>
            <a:ext cx="4353079" cy="2789948"/>
          </a:xfrm>
          <a:prstGeom prst="rect">
            <a:avLst/>
          </a:prstGeom>
        </p:spPr>
      </p:pic>
      <p:pic>
        <p:nvPicPr>
          <p:cNvPr id="24" name="Picture 23">
            <a:extLst>
              <a:ext uri="{FF2B5EF4-FFF2-40B4-BE49-F238E27FC236}">
                <a16:creationId xmlns:a16="http://schemas.microsoft.com/office/drawing/2014/main" id="{B151A768-9B21-67B2-7E53-1244BDAEFBDF}"/>
              </a:ext>
            </a:extLst>
          </p:cNvPr>
          <p:cNvPicPr>
            <a:picLocks noChangeAspect="1"/>
          </p:cNvPicPr>
          <p:nvPr/>
        </p:nvPicPr>
        <p:blipFill rotWithShape="1">
          <a:blip r:embed="rId6"/>
          <a:srcRect t="8343"/>
          <a:stretch/>
        </p:blipFill>
        <p:spPr>
          <a:xfrm>
            <a:off x="4646529" y="3510858"/>
            <a:ext cx="4348412" cy="2789948"/>
          </a:xfrm>
          <a:prstGeom prst="rect">
            <a:avLst/>
          </a:prstGeom>
        </p:spPr>
      </p:pic>
      <p:pic>
        <p:nvPicPr>
          <p:cNvPr id="7" name="Picture 6">
            <a:extLst>
              <a:ext uri="{FF2B5EF4-FFF2-40B4-BE49-F238E27FC236}">
                <a16:creationId xmlns:a16="http://schemas.microsoft.com/office/drawing/2014/main" id="{CA9B3BC3-4A91-4235-981A-AED4C6577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178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C9A9-1ED1-BF9C-B01A-C11EFE65E609}"/>
              </a:ext>
            </a:extLst>
          </p:cNvPr>
          <p:cNvPicPr>
            <a:picLocks noChangeAspect="1"/>
          </p:cNvPicPr>
          <p:nvPr/>
        </p:nvPicPr>
        <p:blipFill rotWithShape="1">
          <a:blip r:embed="rId3"/>
          <a:srcRect l="15137" r="-2" b="-2"/>
          <a:stretch/>
        </p:blipFill>
        <p:spPr>
          <a:xfrm>
            <a:off x="4304068" y="1000898"/>
            <a:ext cx="4839932" cy="4576826"/>
          </a:xfrm>
          <a:prstGeom prst="rect">
            <a:avLst/>
          </a:prstGeom>
        </p:spPr>
      </p:pic>
      <p:sp>
        <p:nvSpPr>
          <p:cNvPr id="2" name="Title 1">
            <a:extLst>
              <a:ext uri="{FF2B5EF4-FFF2-40B4-BE49-F238E27FC236}">
                <a16:creationId xmlns:a16="http://schemas.microsoft.com/office/drawing/2014/main" id="{01BAB4C3-079E-B134-CC43-ADED7026303C}"/>
              </a:ext>
            </a:extLst>
          </p:cNvPr>
          <p:cNvSpPr>
            <a:spLocks noGrp="1"/>
          </p:cNvSpPr>
          <p:nvPr>
            <p:ph type="title"/>
          </p:nvPr>
        </p:nvSpPr>
        <p:spPr>
          <a:xfrm>
            <a:off x="78059" y="178419"/>
            <a:ext cx="8996747" cy="822479"/>
          </a:xfrm>
          <a:noFill/>
        </p:spPr>
        <p:txBody>
          <a:bodyPr vert="horz" lIns="91440" tIns="45720" rIns="91440" bIns="45720" rtlCol="0" anchor="b">
            <a:normAutofit/>
          </a:bodyPr>
          <a:lstStyle/>
          <a:p>
            <a:r>
              <a:rPr lang="fr-CA" sz="3600" b="1" dirty="0">
                <a:solidFill>
                  <a:srgbClr val="014A8E"/>
                </a:solidFill>
                <a:latin typeface="+mn-lt"/>
              </a:rPr>
              <a:t>Comment devient-on thérapeute respiratoire?</a:t>
            </a:r>
            <a:endParaRPr lang="en-US" sz="3600" b="1" dirty="0">
              <a:solidFill>
                <a:srgbClr val="014A8E"/>
              </a:solidFill>
              <a:latin typeface="+mn-lt"/>
            </a:endParaRPr>
          </a:p>
        </p:txBody>
      </p:sp>
      <p:sp>
        <p:nvSpPr>
          <p:cNvPr id="3" name="Subtitle 2">
            <a:extLst>
              <a:ext uri="{FF2B5EF4-FFF2-40B4-BE49-F238E27FC236}">
                <a16:creationId xmlns:a16="http://schemas.microsoft.com/office/drawing/2014/main" id="{E98D5FA2-A4E6-4996-93E5-D4D4664C717A}"/>
              </a:ext>
            </a:extLst>
          </p:cNvPr>
          <p:cNvSpPr>
            <a:spLocks noGrp="1"/>
          </p:cNvSpPr>
          <p:nvPr>
            <p:ph type="subTitle" idx="1"/>
          </p:nvPr>
        </p:nvSpPr>
        <p:spPr>
          <a:xfrm>
            <a:off x="78058" y="1000898"/>
            <a:ext cx="6037734" cy="5186146"/>
          </a:xfrm>
          <a:noFill/>
        </p:spPr>
        <p:txBody>
          <a:bodyPr vert="horz" lIns="91440" tIns="45720" rIns="91440" bIns="45720" rtlCol="0">
            <a:noAutofit/>
          </a:bodyPr>
          <a:lstStyle/>
          <a:p>
            <a:pPr marL="0" indent="0" algn="ctr">
              <a:spcBef>
                <a:spcPts val="1000"/>
              </a:spcBef>
            </a:pPr>
            <a:r>
              <a:rPr lang="en-US" sz="3000" dirty="0">
                <a:solidFill>
                  <a:srgbClr val="014A8E"/>
                </a:solidFill>
              </a:rPr>
              <a:t>Les thérapeutes respiratoires </a:t>
            </a:r>
            <a:r>
              <a:rPr lang="en-US" sz="3000" dirty="0" err="1">
                <a:solidFill>
                  <a:srgbClr val="014A8E"/>
                </a:solidFill>
              </a:rPr>
              <a:t>obtiennent</a:t>
            </a:r>
            <a:r>
              <a:rPr lang="en-US" sz="3000" dirty="0">
                <a:solidFill>
                  <a:srgbClr val="014A8E"/>
                </a:solidFill>
              </a:rPr>
              <a:t> </a:t>
            </a:r>
            <a:r>
              <a:rPr lang="en-US" sz="3000" dirty="0" err="1">
                <a:solidFill>
                  <a:srgbClr val="014A8E"/>
                </a:solidFill>
              </a:rPr>
              <a:t>leur</a:t>
            </a:r>
            <a:r>
              <a:rPr lang="en-US" sz="3000" dirty="0">
                <a:solidFill>
                  <a:srgbClr val="014A8E"/>
                </a:solidFill>
              </a:rPr>
              <a:t> </a:t>
            </a:r>
            <a:r>
              <a:rPr lang="en-US" sz="3000" dirty="0" err="1">
                <a:solidFill>
                  <a:srgbClr val="014A8E"/>
                </a:solidFill>
              </a:rPr>
              <a:t>diplôme</a:t>
            </a:r>
            <a:r>
              <a:rPr lang="en-US" sz="3000" dirty="0">
                <a:solidFill>
                  <a:srgbClr val="014A8E"/>
                </a:solidFill>
              </a:rPr>
              <a:t> à la suite d’un </a:t>
            </a:r>
            <a:r>
              <a:rPr lang="en-US" sz="3000" dirty="0" err="1">
                <a:solidFill>
                  <a:srgbClr val="014A8E"/>
                </a:solidFill>
              </a:rPr>
              <a:t>programme</a:t>
            </a:r>
            <a:r>
              <a:rPr lang="en-US" sz="3000" dirty="0">
                <a:solidFill>
                  <a:srgbClr val="014A8E"/>
                </a:solidFill>
              </a:rPr>
              <a:t> </a:t>
            </a:r>
            <a:r>
              <a:rPr lang="en-US" sz="3000" dirty="0" err="1">
                <a:solidFill>
                  <a:srgbClr val="014A8E"/>
                </a:solidFill>
              </a:rPr>
              <a:t>collégial</a:t>
            </a:r>
            <a:r>
              <a:rPr lang="en-US" sz="3000" dirty="0">
                <a:solidFill>
                  <a:srgbClr val="014A8E"/>
                </a:solidFill>
              </a:rPr>
              <a:t> </a:t>
            </a:r>
            <a:r>
              <a:rPr lang="en-US" sz="3000" dirty="0" err="1">
                <a:solidFill>
                  <a:srgbClr val="014A8E"/>
                </a:solidFill>
              </a:rPr>
              <a:t>ou</a:t>
            </a:r>
            <a:r>
              <a:rPr lang="en-US" sz="3000" dirty="0">
                <a:solidFill>
                  <a:srgbClr val="014A8E"/>
                </a:solidFill>
              </a:rPr>
              <a:t> </a:t>
            </a:r>
            <a:r>
              <a:rPr lang="en-US" sz="3000" dirty="0" err="1">
                <a:solidFill>
                  <a:srgbClr val="014A8E"/>
                </a:solidFill>
              </a:rPr>
              <a:t>universitaire</a:t>
            </a:r>
            <a:r>
              <a:rPr lang="en-US" sz="3000" dirty="0">
                <a:solidFill>
                  <a:srgbClr val="014A8E"/>
                </a:solidFill>
              </a:rPr>
              <a:t>, de 3 </a:t>
            </a:r>
            <a:r>
              <a:rPr lang="en-US" sz="3000" dirty="0" err="1">
                <a:solidFill>
                  <a:srgbClr val="014A8E"/>
                </a:solidFill>
              </a:rPr>
              <a:t>ou</a:t>
            </a:r>
            <a:r>
              <a:rPr lang="en-US" sz="3000" dirty="0">
                <a:solidFill>
                  <a:srgbClr val="014A8E"/>
                </a:solidFill>
              </a:rPr>
              <a:t> 4 </a:t>
            </a:r>
            <a:r>
              <a:rPr lang="en-US" sz="3000" dirty="0" err="1">
                <a:solidFill>
                  <a:srgbClr val="014A8E"/>
                </a:solidFill>
              </a:rPr>
              <a:t>ans</a:t>
            </a:r>
            <a:r>
              <a:rPr lang="en-US" sz="3000" dirty="0">
                <a:solidFill>
                  <a:srgbClr val="014A8E"/>
                </a:solidFill>
              </a:rPr>
              <a:t>, </a:t>
            </a:r>
            <a:r>
              <a:rPr lang="en-US" sz="3000" dirty="0" err="1">
                <a:solidFill>
                  <a:srgbClr val="014A8E"/>
                </a:solidFill>
              </a:rPr>
              <a:t>incluant</a:t>
            </a:r>
            <a:r>
              <a:rPr lang="en-US" sz="3000" dirty="0">
                <a:solidFill>
                  <a:srgbClr val="014A8E"/>
                </a:solidFill>
              </a:rPr>
              <a:t> des </a:t>
            </a:r>
            <a:r>
              <a:rPr lang="en-US" sz="3000" dirty="0" err="1">
                <a:solidFill>
                  <a:srgbClr val="014A8E"/>
                </a:solidFill>
              </a:rPr>
              <a:t>composantes</a:t>
            </a:r>
            <a:r>
              <a:rPr lang="en-US" sz="3000" dirty="0">
                <a:solidFill>
                  <a:srgbClr val="014A8E"/>
                </a:solidFill>
              </a:rPr>
              <a:t> </a:t>
            </a:r>
            <a:r>
              <a:rPr lang="en-US" sz="3000" dirty="0" err="1">
                <a:solidFill>
                  <a:srgbClr val="014A8E"/>
                </a:solidFill>
              </a:rPr>
              <a:t>théoriques</a:t>
            </a:r>
            <a:r>
              <a:rPr lang="en-US" sz="3000" dirty="0">
                <a:solidFill>
                  <a:srgbClr val="014A8E"/>
                </a:solidFill>
              </a:rPr>
              <a:t>, </a:t>
            </a:r>
            <a:r>
              <a:rPr lang="en-US" sz="3000" dirty="0" err="1">
                <a:solidFill>
                  <a:srgbClr val="014A8E"/>
                </a:solidFill>
              </a:rPr>
              <a:t>en</a:t>
            </a:r>
            <a:r>
              <a:rPr lang="en-US" sz="3000" dirty="0">
                <a:solidFill>
                  <a:srgbClr val="014A8E"/>
                </a:solidFill>
              </a:rPr>
              <a:t> </a:t>
            </a:r>
            <a:r>
              <a:rPr lang="en-US" sz="3000" dirty="0" err="1">
                <a:solidFill>
                  <a:srgbClr val="014A8E"/>
                </a:solidFill>
              </a:rPr>
              <a:t>laboratoire</a:t>
            </a:r>
            <a:r>
              <a:rPr lang="en-US" sz="3000" dirty="0">
                <a:solidFill>
                  <a:srgbClr val="014A8E"/>
                </a:solidFill>
              </a:rPr>
              <a:t> et </a:t>
            </a:r>
            <a:r>
              <a:rPr lang="en-US" sz="3000" dirty="0" err="1">
                <a:solidFill>
                  <a:srgbClr val="014A8E"/>
                </a:solidFill>
              </a:rPr>
              <a:t>en</a:t>
            </a:r>
            <a:r>
              <a:rPr lang="en-US" sz="3000" dirty="0">
                <a:solidFill>
                  <a:srgbClr val="014A8E"/>
                </a:solidFill>
              </a:rPr>
              <a:t> </a:t>
            </a:r>
            <a:r>
              <a:rPr lang="en-US" sz="3000" dirty="0" err="1">
                <a:solidFill>
                  <a:srgbClr val="014A8E"/>
                </a:solidFill>
              </a:rPr>
              <a:t>milieux</a:t>
            </a:r>
            <a:r>
              <a:rPr lang="en-US" sz="3000" dirty="0">
                <a:solidFill>
                  <a:srgbClr val="014A8E"/>
                </a:solidFill>
              </a:rPr>
              <a:t> de soins. Dans la </a:t>
            </a:r>
            <a:r>
              <a:rPr lang="en-US" sz="3000" dirty="0" err="1">
                <a:solidFill>
                  <a:srgbClr val="014A8E"/>
                </a:solidFill>
              </a:rPr>
              <a:t>plupart</a:t>
            </a:r>
            <a:r>
              <a:rPr lang="en-US" sz="3000" dirty="0">
                <a:solidFill>
                  <a:srgbClr val="014A8E"/>
                </a:solidFill>
              </a:rPr>
              <a:t> des </a:t>
            </a:r>
            <a:r>
              <a:rPr lang="en-US" sz="3000" dirty="0" err="1">
                <a:solidFill>
                  <a:srgbClr val="014A8E"/>
                </a:solidFill>
              </a:rPr>
              <a:t>juridictions</a:t>
            </a:r>
            <a:r>
              <a:rPr lang="en-US" sz="3000" dirty="0">
                <a:solidFill>
                  <a:srgbClr val="014A8E"/>
                </a:solidFill>
              </a:rPr>
              <a:t>, la </a:t>
            </a:r>
            <a:r>
              <a:rPr lang="en-US" sz="3000" dirty="0" err="1">
                <a:solidFill>
                  <a:srgbClr val="014A8E"/>
                </a:solidFill>
              </a:rPr>
              <a:t>réussite</a:t>
            </a:r>
            <a:r>
              <a:rPr lang="en-US" sz="3000" dirty="0">
                <a:solidFill>
                  <a:srgbClr val="014A8E"/>
                </a:solidFill>
              </a:rPr>
              <a:t> d’un </a:t>
            </a:r>
            <a:r>
              <a:rPr lang="en-US" sz="3000" dirty="0" err="1">
                <a:solidFill>
                  <a:srgbClr val="014A8E"/>
                </a:solidFill>
              </a:rPr>
              <a:t>examen</a:t>
            </a:r>
            <a:r>
              <a:rPr lang="en-US" sz="3000" dirty="0">
                <a:solidFill>
                  <a:srgbClr val="014A8E"/>
                </a:solidFill>
              </a:rPr>
              <a:t> de qualification et / </a:t>
            </a:r>
            <a:r>
              <a:rPr lang="en-US" sz="3000" dirty="0" err="1">
                <a:solidFill>
                  <a:srgbClr val="014A8E"/>
                </a:solidFill>
              </a:rPr>
              <a:t>ou</a:t>
            </a:r>
            <a:r>
              <a:rPr lang="en-US" sz="3000" dirty="0">
                <a:solidFill>
                  <a:srgbClr val="014A8E"/>
                </a:solidFill>
              </a:rPr>
              <a:t> </a:t>
            </a:r>
            <a:r>
              <a:rPr lang="en-US" sz="3000" dirty="0" err="1">
                <a:solidFill>
                  <a:srgbClr val="014A8E"/>
                </a:solidFill>
              </a:rPr>
              <a:t>l’obtention</a:t>
            </a:r>
            <a:r>
              <a:rPr lang="en-US" sz="3000" dirty="0">
                <a:solidFill>
                  <a:srgbClr val="014A8E"/>
                </a:solidFill>
              </a:rPr>
              <a:t> d’un </a:t>
            </a:r>
            <a:r>
              <a:rPr lang="en-US" sz="3000" dirty="0" err="1">
                <a:solidFill>
                  <a:srgbClr val="014A8E"/>
                </a:solidFill>
              </a:rPr>
              <a:t>permis</a:t>
            </a:r>
            <a:r>
              <a:rPr lang="en-US" sz="3000" dirty="0">
                <a:solidFill>
                  <a:srgbClr val="014A8E"/>
                </a:solidFill>
              </a:rPr>
              <a:t> de </a:t>
            </a:r>
            <a:r>
              <a:rPr lang="en-US" sz="3000" dirty="0" err="1">
                <a:solidFill>
                  <a:srgbClr val="014A8E"/>
                </a:solidFill>
              </a:rPr>
              <a:t>pratique</a:t>
            </a:r>
            <a:r>
              <a:rPr lang="en-US" sz="3000" dirty="0">
                <a:solidFill>
                  <a:srgbClr val="014A8E"/>
                </a:solidFill>
              </a:rPr>
              <a:t> </a:t>
            </a:r>
            <a:r>
              <a:rPr lang="en-US" sz="3000" dirty="0" err="1">
                <a:solidFill>
                  <a:srgbClr val="014A8E"/>
                </a:solidFill>
              </a:rPr>
              <a:t>sont</a:t>
            </a:r>
            <a:r>
              <a:rPr lang="en-US" sz="3000" dirty="0">
                <a:solidFill>
                  <a:srgbClr val="014A8E"/>
                </a:solidFill>
              </a:rPr>
              <a:t> </a:t>
            </a:r>
            <a:r>
              <a:rPr lang="en-US" sz="3000" dirty="0" err="1">
                <a:solidFill>
                  <a:srgbClr val="014A8E"/>
                </a:solidFill>
              </a:rPr>
              <a:t>requis</a:t>
            </a:r>
            <a:r>
              <a:rPr lang="en-US" sz="3000" dirty="0">
                <a:solidFill>
                  <a:srgbClr val="014A8E"/>
                </a:solidFill>
              </a:rPr>
              <a:t> après </a:t>
            </a:r>
            <a:r>
              <a:rPr lang="en-US" sz="3000" dirty="0" err="1">
                <a:solidFill>
                  <a:srgbClr val="014A8E"/>
                </a:solidFill>
              </a:rPr>
              <a:t>l’obtention</a:t>
            </a:r>
            <a:r>
              <a:rPr lang="en-US" sz="3000" dirty="0">
                <a:solidFill>
                  <a:srgbClr val="014A8E"/>
                </a:solidFill>
              </a:rPr>
              <a:t> du </a:t>
            </a:r>
            <a:r>
              <a:rPr lang="en-US" sz="3000" dirty="0" err="1">
                <a:solidFill>
                  <a:srgbClr val="014A8E"/>
                </a:solidFill>
              </a:rPr>
              <a:t>diplôme</a:t>
            </a:r>
            <a:r>
              <a:rPr lang="en-US" sz="3000" dirty="0">
                <a:solidFill>
                  <a:srgbClr val="014A8E"/>
                </a:solidFill>
              </a:rPr>
              <a:t>.</a:t>
            </a:r>
          </a:p>
        </p:txBody>
      </p:sp>
      <p:pic>
        <p:nvPicPr>
          <p:cNvPr id="6" name="Picture 5">
            <a:extLst>
              <a:ext uri="{FF2B5EF4-FFF2-40B4-BE49-F238E27FC236}">
                <a16:creationId xmlns:a16="http://schemas.microsoft.com/office/drawing/2014/main" id="{09ACDB18-5383-4C0E-9C8E-BD969263A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854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B8162-167A-228D-54C7-B46C7E54EC8E}"/>
              </a:ext>
            </a:extLst>
          </p:cNvPr>
          <p:cNvSpPr>
            <a:spLocks noGrp="1"/>
          </p:cNvSpPr>
          <p:nvPr>
            <p:ph type="title"/>
          </p:nvPr>
        </p:nvSpPr>
        <p:spPr>
          <a:xfrm>
            <a:off x="84581" y="252792"/>
            <a:ext cx="8972550" cy="1133693"/>
          </a:xfrm>
        </p:spPr>
        <p:txBody>
          <a:bodyPr vert="horz" lIns="91440" tIns="45720" rIns="91440" bIns="45720" rtlCol="0" anchor="ctr">
            <a:noAutofit/>
          </a:bodyPr>
          <a:lstStyle/>
          <a:p>
            <a:pPr defTabSz="914400">
              <a:spcBef>
                <a:spcPct val="0"/>
              </a:spcBef>
            </a:pPr>
            <a:r>
              <a:rPr lang="en-US" sz="4000" b="1" kern="1200" dirty="0" err="1">
                <a:solidFill>
                  <a:srgbClr val="014A8E"/>
                </a:solidFill>
                <a:latin typeface="+mn-lt"/>
                <a:ea typeface="+mj-ea"/>
                <a:cs typeface="+mj-cs"/>
              </a:rPr>
              <a:t>Quels</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sont</a:t>
            </a:r>
            <a:r>
              <a:rPr lang="en-US" sz="4000" b="1" kern="1200" dirty="0">
                <a:solidFill>
                  <a:srgbClr val="014A8E"/>
                </a:solidFill>
                <a:latin typeface="+mn-lt"/>
                <a:ea typeface="+mj-ea"/>
                <a:cs typeface="+mj-cs"/>
              </a:rPr>
              <a:t> les </a:t>
            </a:r>
            <a:r>
              <a:rPr lang="en-US" sz="4000" b="1" kern="1200" dirty="0" err="1">
                <a:solidFill>
                  <a:srgbClr val="014A8E"/>
                </a:solidFill>
                <a:latin typeface="+mn-lt"/>
                <a:ea typeface="+mj-ea"/>
                <a:cs typeface="+mj-cs"/>
              </a:rPr>
              <a:t>débouchés</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professionnels</a:t>
            </a:r>
            <a:r>
              <a:rPr lang="en-US" sz="4000" b="1" kern="1200" dirty="0">
                <a:solidFill>
                  <a:srgbClr val="014A8E"/>
                </a:solidFill>
                <a:latin typeface="+mn-lt"/>
                <a:ea typeface="+mj-ea"/>
                <a:cs typeface="+mj-cs"/>
              </a:rPr>
              <a:t>?</a:t>
            </a:r>
          </a:p>
        </p:txBody>
      </p:sp>
      <p:graphicFrame>
        <p:nvGraphicFramePr>
          <p:cNvPr id="51" name="Google Shape;728;p58">
            <a:extLst>
              <a:ext uri="{FF2B5EF4-FFF2-40B4-BE49-F238E27FC236}">
                <a16:creationId xmlns:a16="http://schemas.microsoft.com/office/drawing/2014/main" id="{0E48F075-B1A1-725F-3343-3A96667ECF7F}"/>
              </a:ext>
            </a:extLst>
          </p:cNvPr>
          <p:cNvGraphicFramePr/>
          <p:nvPr>
            <p:extLst>
              <p:ext uri="{D42A27DB-BD31-4B8C-83A1-F6EECF244321}">
                <p14:modId xmlns:p14="http://schemas.microsoft.com/office/powerpoint/2010/main" val="1657758851"/>
              </p:ext>
            </p:extLst>
          </p:nvPr>
        </p:nvGraphicFramePr>
        <p:xfrm>
          <a:off x="171449" y="1639276"/>
          <a:ext cx="87988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704770D-F3DF-4B3C-AD6C-900F7CDACA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78547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DB00C239-A210-44DA-BADF-C9C136F13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1087818"/>
            <a:ext cx="8178799" cy="4682362"/>
          </a:xfrm>
          <a:prstGeom prst="rect">
            <a:avLst/>
          </a:prstGeom>
        </p:spPr>
      </p:pic>
    </p:spTree>
    <p:extLst>
      <p:ext uri="{BB962C8B-B14F-4D97-AF65-F5344CB8AC3E}">
        <p14:creationId xmlns:p14="http://schemas.microsoft.com/office/powerpoint/2010/main" val="130262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D862-4F71-A161-450C-28DF5892EEB1}"/>
              </a:ext>
            </a:extLst>
          </p:cNvPr>
          <p:cNvSpPr>
            <a:spLocks noGrp="1"/>
          </p:cNvSpPr>
          <p:nvPr>
            <p:ph type="title"/>
          </p:nvPr>
        </p:nvSpPr>
        <p:spPr>
          <a:xfrm>
            <a:off x="259861" y="3429000"/>
            <a:ext cx="8624278" cy="1700780"/>
          </a:xfrm>
        </p:spPr>
        <p:txBody>
          <a:bodyPr vert="horz" lIns="91440" tIns="45720" rIns="91440" bIns="45720" rtlCol="0" anchor="b">
            <a:noAutofit/>
          </a:bodyPr>
          <a:lstStyle/>
          <a:p>
            <a:pPr algn="ctr"/>
            <a:r>
              <a:rPr lang="en-US" sz="3600" b="1" kern="1200" dirty="0">
                <a:solidFill>
                  <a:srgbClr val="014A8E"/>
                </a:solidFill>
                <a:latin typeface="+mj-lt"/>
                <a:ea typeface="+mj-ea"/>
                <a:cs typeface="+mj-cs"/>
              </a:rPr>
              <a:t>Pour plus </a:t>
            </a:r>
            <a:r>
              <a:rPr lang="fr-CA" sz="3600" b="1" kern="1200" dirty="0">
                <a:solidFill>
                  <a:srgbClr val="014A8E"/>
                </a:solidFill>
                <a:latin typeface="+mj-lt"/>
                <a:ea typeface="+mj-ea"/>
                <a:cs typeface="+mj-cs"/>
              </a:rPr>
              <a:t>d’informations</a:t>
            </a:r>
            <a:r>
              <a:rPr lang="en-US" sz="3600" b="1" kern="1200" dirty="0">
                <a:solidFill>
                  <a:srgbClr val="014A8E"/>
                </a:solidFill>
                <a:latin typeface="+mj-lt"/>
                <a:ea typeface="+mj-ea"/>
                <a:cs typeface="+mj-cs"/>
              </a:rPr>
              <a:t>, </a:t>
            </a:r>
            <a:r>
              <a:rPr lang="en-US" sz="3600" b="1" kern="1200" dirty="0" err="1">
                <a:solidFill>
                  <a:srgbClr val="014A8E"/>
                </a:solidFill>
                <a:latin typeface="+mj-lt"/>
                <a:ea typeface="+mj-ea"/>
                <a:cs typeface="+mj-cs"/>
              </a:rPr>
              <a:t>veuillez</a:t>
            </a:r>
            <a:r>
              <a:rPr lang="en-US" sz="3600" b="1" kern="1200" dirty="0">
                <a:solidFill>
                  <a:srgbClr val="014A8E"/>
                </a:solidFill>
                <a:latin typeface="+mj-lt"/>
                <a:ea typeface="+mj-ea"/>
                <a:cs typeface="+mj-cs"/>
              </a:rPr>
              <a:t> </a:t>
            </a:r>
            <a:r>
              <a:rPr lang="en-US" sz="3600" b="1" kern="1200" dirty="0" err="1">
                <a:solidFill>
                  <a:srgbClr val="014A8E"/>
                </a:solidFill>
                <a:latin typeface="+mj-lt"/>
                <a:ea typeface="+mj-ea"/>
                <a:cs typeface="+mj-cs"/>
              </a:rPr>
              <a:t>contacter</a:t>
            </a:r>
            <a:r>
              <a:rPr lang="en-US" sz="3600" b="1" kern="1200" dirty="0">
                <a:solidFill>
                  <a:srgbClr val="014A8E"/>
                </a:solidFill>
                <a:latin typeface="+mj-lt"/>
                <a:ea typeface="+mj-ea"/>
                <a:cs typeface="+mj-cs"/>
              </a:rPr>
              <a:t> la Société canadienne des thérapeutes respiratoires:</a:t>
            </a:r>
            <a:br>
              <a:rPr lang="en-US" sz="3600" b="1" kern="1200" dirty="0">
                <a:solidFill>
                  <a:srgbClr val="014A8E"/>
                </a:solidFill>
                <a:latin typeface="+mj-lt"/>
                <a:ea typeface="+mj-ea"/>
                <a:cs typeface="+mj-cs"/>
              </a:rPr>
            </a:br>
            <a:r>
              <a:rPr lang="en-US" sz="3600" b="1" kern="1200" dirty="0">
                <a:solidFill>
                  <a:srgbClr val="014A8E"/>
                </a:solidFill>
                <a:latin typeface="+mj-lt"/>
                <a:ea typeface="+mj-ea"/>
                <a:cs typeface="+mj-cs"/>
                <a:hlinkClick r:id="rId3"/>
              </a:rPr>
              <a:t>www.csrt.com</a:t>
            </a:r>
            <a:br>
              <a:rPr lang="en-US" sz="3600" b="1" kern="1200" dirty="0">
                <a:solidFill>
                  <a:srgbClr val="014A8E"/>
                </a:solidFill>
                <a:latin typeface="+mj-lt"/>
                <a:ea typeface="+mj-ea"/>
                <a:cs typeface="+mj-cs"/>
              </a:rPr>
            </a:br>
            <a:r>
              <a:rPr lang="en-US" sz="3600" b="1" dirty="0">
                <a:solidFill>
                  <a:srgbClr val="014A8E"/>
                </a:solidFill>
              </a:rPr>
              <a:t>1-800-267-3422</a:t>
            </a:r>
            <a:br>
              <a:rPr lang="en-US" sz="3600" b="1" dirty="0">
                <a:solidFill>
                  <a:srgbClr val="014A8E"/>
                </a:solidFill>
              </a:rPr>
            </a:br>
            <a:r>
              <a:rPr lang="en-US" sz="3600" b="1" dirty="0">
                <a:solidFill>
                  <a:srgbClr val="014A8E"/>
                </a:solidFill>
              </a:rPr>
              <a:t>csrt@csrt.com</a:t>
            </a:r>
            <a:br>
              <a:rPr lang="en-CA" sz="3600" b="1" dirty="0">
                <a:solidFill>
                  <a:srgbClr val="014A8E"/>
                </a:solidFill>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14" name="Picture 13" descr="A logo of a society of respiratory therapy&#10;&#10;Description automatically generated">
            <a:extLst>
              <a:ext uri="{FF2B5EF4-FFF2-40B4-BE49-F238E27FC236}">
                <a16:creationId xmlns:a16="http://schemas.microsoft.com/office/drawing/2014/main" id="{8E0B000C-4F8F-9265-AE82-CC8A59BE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31" y="4279390"/>
            <a:ext cx="5281240" cy="2157078"/>
          </a:xfrm>
          <a:prstGeom prst="rect">
            <a:avLst/>
          </a:prstGeom>
        </p:spPr>
      </p:pic>
      <p:pic>
        <p:nvPicPr>
          <p:cNvPr id="4" name="Picture 3">
            <a:extLst>
              <a:ext uri="{FF2B5EF4-FFF2-40B4-BE49-F238E27FC236}">
                <a16:creationId xmlns:a16="http://schemas.microsoft.com/office/drawing/2014/main" id="{815E17F6-9EC0-4E74-B7CE-E38E7B2BF361}"/>
              </a:ext>
            </a:extLst>
          </p:cNvPr>
          <p:cNvPicPr>
            <a:picLocks noChangeAspect="1"/>
          </p:cNvPicPr>
          <p:nvPr/>
        </p:nvPicPr>
        <p:blipFill>
          <a:blip r:embed="rId5"/>
          <a:stretch>
            <a:fillRect/>
          </a:stretch>
        </p:blipFill>
        <p:spPr>
          <a:xfrm>
            <a:off x="6157912" y="4279390"/>
            <a:ext cx="2338388" cy="2338388"/>
          </a:xfrm>
          <a:prstGeom prst="rect">
            <a:avLst/>
          </a:prstGeom>
        </p:spPr>
      </p:pic>
    </p:spTree>
    <p:extLst>
      <p:ext uri="{BB962C8B-B14F-4D97-AF65-F5344CB8AC3E}">
        <p14:creationId xmlns:p14="http://schemas.microsoft.com/office/powerpoint/2010/main" val="2935981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47E73AC4A14E48874296E316D1EA2F" ma:contentTypeVersion="12" ma:contentTypeDescription="Create a new document." ma:contentTypeScope="" ma:versionID="5730ec18111b0b5656cad187e64c04b6">
  <xsd:schema xmlns:xsd="http://www.w3.org/2001/XMLSchema" xmlns:xs="http://www.w3.org/2001/XMLSchema" xmlns:p="http://schemas.microsoft.com/office/2006/metadata/properties" xmlns:ns3="e36c36e0-5d67-4380-a513-115d3ad90bfd" targetNamespace="http://schemas.microsoft.com/office/2006/metadata/properties" ma:root="true" ma:fieldsID="300a83d984d4abc43bd67fbcc86d3c6d" ns3:_="">
    <xsd:import namespace="e36c36e0-5d67-4380-a513-115d3ad90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c36e0-5d67-4380-a513-115d3ad90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6c36e0-5d67-4380-a513-115d3ad90bfd" xsi:nil="true"/>
  </documentManagement>
</p:properties>
</file>

<file path=customXml/itemProps1.xml><?xml version="1.0" encoding="utf-8"?>
<ds:datastoreItem xmlns:ds="http://schemas.openxmlformats.org/officeDocument/2006/customXml" ds:itemID="{DEA467CD-5D33-4463-BE6A-204147808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c36e0-5d67-4380-a513-115d3ad9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407013-9777-4A62-8B7F-F0EE0AD761DA}">
  <ds:schemaRefs>
    <ds:schemaRef ds:uri="http://schemas.microsoft.com/sharepoint/v3/contenttype/forms"/>
  </ds:schemaRefs>
</ds:datastoreItem>
</file>

<file path=customXml/itemProps3.xml><?xml version="1.0" encoding="utf-8"?>
<ds:datastoreItem xmlns:ds="http://schemas.openxmlformats.org/officeDocument/2006/customXml" ds:itemID="{7E82A0D7-DA88-4886-875F-8FA8F5EC42E4}">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e36c36e0-5d67-4380-a513-115d3ad90bfd"/>
    <ds:schemaRef ds:uri="http://purl.org/dc/elements/1.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TotalTime>
  <Words>1576</Words>
  <Application>Microsoft Office PowerPoint</Application>
  <PresentationFormat>On-screen Show (4:3)</PresentationFormat>
  <Paragraphs>85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Qu’est-ce qu’un thérapeute respiratoire?</vt:lpstr>
      <vt:lpstr>PowerPoint Presentation</vt:lpstr>
      <vt:lpstr>Où travaillent les thérapeutes respiratoires? </vt:lpstr>
      <vt:lpstr>Que font les thérapeutes respiratoires?</vt:lpstr>
      <vt:lpstr>PowerPoint Presentation</vt:lpstr>
      <vt:lpstr>Comment devient-on thérapeute respiratoire?</vt:lpstr>
      <vt:lpstr>Quels sont les débouchés professionnels?</vt:lpstr>
      <vt:lpstr>PowerPoint Presentation</vt:lpstr>
      <vt:lpstr>Pour plus d’informations, veuillez contacter la Société canadienne des thérapeutes respiratoires: www.csrt.com 1-800-267-3422 csrt@csrt.com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qu’un thérapeute respiratoire?</dc:title>
  <dc:creator>Carolyn McCoy</dc:creator>
  <cp:lastModifiedBy>Carolyn McCoy</cp:lastModifiedBy>
  <cp:revision>5</cp:revision>
  <dcterms:created xsi:type="dcterms:W3CDTF">2023-09-01T14:44:22Z</dcterms:created>
  <dcterms:modified xsi:type="dcterms:W3CDTF">2023-10-16T12:50:02Z</dcterms:modified>
</cp:coreProperties>
</file>